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80"/>
  </p:notesMasterIdLst>
  <p:handoutMasterIdLst>
    <p:handoutMasterId r:id="rId81"/>
  </p:handoutMasterIdLst>
  <p:sldIdLst>
    <p:sldId id="256" r:id="rId4"/>
    <p:sldId id="257" r:id="rId5"/>
    <p:sldId id="321" r:id="rId6"/>
    <p:sldId id="358" r:id="rId7"/>
    <p:sldId id="359" r:id="rId8"/>
    <p:sldId id="258" r:id="rId9"/>
    <p:sldId id="436" r:id="rId10"/>
    <p:sldId id="437" r:id="rId11"/>
    <p:sldId id="449" r:id="rId12"/>
    <p:sldId id="454" r:id="rId13"/>
    <p:sldId id="450" r:id="rId14"/>
    <p:sldId id="441" r:id="rId15"/>
    <p:sldId id="442" r:id="rId16"/>
    <p:sldId id="443" r:id="rId17"/>
    <p:sldId id="444" r:id="rId18"/>
    <p:sldId id="445" r:id="rId19"/>
    <p:sldId id="447" r:id="rId20"/>
    <p:sldId id="448" r:id="rId21"/>
    <p:sldId id="456" r:id="rId22"/>
    <p:sldId id="457" r:id="rId23"/>
    <p:sldId id="458" r:id="rId24"/>
    <p:sldId id="339" r:id="rId25"/>
    <p:sldId id="426" r:id="rId26"/>
    <p:sldId id="427" r:id="rId27"/>
    <p:sldId id="428" r:id="rId28"/>
    <p:sldId id="342" r:id="rId29"/>
    <p:sldId id="434" r:id="rId30"/>
    <p:sldId id="271" r:id="rId31"/>
    <p:sldId id="273" r:id="rId32"/>
    <p:sldId id="272" r:id="rId33"/>
    <p:sldId id="435" r:id="rId34"/>
    <p:sldId id="274" r:id="rId35"/>
    <p:sldId id="429" r:id="rId36"/>
    <p:sldId id="276" r:id="rId37"/>
    <p:sldId id="277" r:id="rId38"/>
    <p:sldId id="284" r:id="rId39"/>
    <p:sldId id="288" r:id="rId40"/>
    <p:sldId id="430" r:id="rId41"/>
    <p:sldId id="409" r:id="rId42"/>
    <p:sldId id="408" r:id="rId43"/>
    <p:sldId id="415" r:id="rId44"/>
    <p:sldId id="343" r:id="rId45"/>
    <p:sldId id="391" r:id="rId46"/>
    <p:sldId id="313" r:id="rId47"/>
    <p:sldId id="390" r:id="rId48"/>
    <p:sldId id="314" r:id="rId49"/>
    <p:sldId id="319" r:id="rId50"/>
    <p:sldId id="320" r:id="rId51"/>
    <p:sldId id="451" r:id="rId52"/>
    <p:sldId id="452" r:id="rId53"/>
    <p:sldId id="363" r:id="rId54"/>
    <p:sldId id="369" r:id="rId55"/>
    <p:sldId id="397" r:id="rId56"/>
    <p:sldId id="398" r:id="rId57"/>
    <p:sldId id="399" r:id="rId58"/>
    <p:sldId id="364" r:id="rId59"/>
    <p:sldId id="372" r:id="rId60"/>
    <p:sldId id="351" r:id="rId61"/>
    <p:sldId id="365" r:id="rId62"/>
    <p:sldId id="366" r:id="rId63"/>
    <p:sldId id="367" r:id="rId64"/>
    <p:sldId id="368" r:id="rId65"/>
    <p:sldId id="373" r:id="rId66"/>
    <p:sldId id="298" r:id="rId67"/>
    <p:sldId id="392" r:id="rId68"/>
    <p:sldId id="394" r:id="rId69"/>
    <p:sldId id="395" r:id="rId70"/>
    <p:sldId id="393" r:id="rId71"/>
    <p:sldId id="396" r:id="rId72"/>
    <p:sldId id="400" r:id="rId73"/>
    <p:sldId id="419" r:id="rId74"/>
    <p:sldId id="431" r:id="rId75"/>
    <p:sldId id="433" r:id="rId76"/>
    <p:sldId id="417" r:id="rId77"/>
    <p:sldId id="401" r:id="rId78"/>
    <p:sldId id="45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4B14"/>
    <a:srgbClr val="2D3622"/>
    <a:srgbClr val="550503"/>
    <a:srgbClr val="4830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80072" autoAdjust="0"/>
  </p:normalViewPr>
  <p:slideViewPr>
    <p:cSldViewPr>
      <p:cViewPr varScale="1">
        <p:scale>
          <a:sx n="70" d="100"/>
          <a:sy n="70" d="100"/>
        </p:scale>
        <p:origin x="-16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EF474-DF48-44E2-B39B-FA7D014D3AD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C979FD9-1830-4853-96CF-BE0268C63113}">
      <dgm:prSet phldrT="[Text]" custT="1"/>
      <dgm:spPr/>
      <dgm:t>
        <a:bodyPr/>
        <a:lstStyle/>
        <a:p>
          <a:r>
            <a:rPr lang="lt-LT" sz="2400" b="1" dirty="0" smtClean="0">
              <a:solidFill>
                <a:schemeClr val="accent2">
                  <a:lumMod val="50000"/>
                </a:schemeClr>
              </a:solidFill>
            </a:rPr>
            <a:t>5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7A5D7995-2173-49D3-9926-05EDB5A8287E}" type="parTrans" cxnId="{F19598F0-0EEB-4152-A373-6640068C4DBF}">
      <dgm:prSet/>
      <dgm:spPr/>
      <dgm:t>
        <a:bodyPr/>
        <a:lstStyle/>
        <a:p>
          <a:endParaRPr lang="en-US"/>
        </a:p>
      </dgm:t>
    </dgm:pt>
    <dgm:pt modelId="{580D1455-FD11-4982-A615-FFFED4EC059A}" type="sibTrans" cxnId="{F19598F0-0EEB-4152-A373-6640068C4DBF}">
      <dgm:prSet/>
      <dgm:spPr/>
      <dgm:t>
        <a:bodyPr/>
        <a:lstStyle/>
        <a:p>
          <a:endParaRPr lang="en-US"/>
        </a:p>
      </dgm:t>
    </dgm:pt>
    <dgm:pt modelId="{5BEAE93C-6629-4077-BCB5-3F7CCC6774C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10%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C6A21088-850E-4FE7-97C8-83391FC91455}" type="parTrans" cxnId="{1DBEDC86-9ADA-4017-9985-46EB0B3B38C3}">
      <dgm:prSet/>
      <dgm:spPr/>
      <dgm:t>
        <a:bodyPr/>
        <a:lstStyle/>
        <a:p>
          <a:endParaRPr lang="en-US"/>
        </a:p>
      </dgm:t>
    </dgm:pt>
    <dgm:pt modelId="{1CC7492A-2EB8-4368-801F-04AD6D0EEE77}" type="sibTrans" cxnId="{1DBEDC86-9ADA-4017-9985-46EB0B3B38C3}">
      <dgm:prSet/>
      <dgm:spPr/>
      <dgm:t>
        <a:bodyPr/>
        <a:lstStyle/>
        <a:p>
          <a:endParaRPr lang="en-US"/>
        </a:p>
      </dgm:t>
    </dgm:pt>
    <dgm:pt modelId="{18BB432E-BFE4-42EC-889D-0F28DCB942C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30%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8E354BEB-D27A-487E-91B9-D79374007ECC}" type="parTrans" cxnId="{05C5453B-35FD-4D69-9D18-C0BE38E44A5D}">
      <dgm:prSet/>
      <dgm:spPr/>
      <dgm:t>
        <a:bodyPr/>
        <a:lstStyle/>
        <a:p>
          <a:endParaRPr lang="en-US"/>
        </a:p>
      </dgm:t>
    </dgm:pt>
    <dgm:pt modelId="{DEACC94F-645D-48FA-BE5E-3DFF71FBB085}" type="sibTrans" cxnId="{05C5453B-35FD-4D69-9D18-C0BE38E44A5D}">
      <dgm:prSet/>
      <dgm:spPr/>
      <dgm:t>
        <a:bodyPr/>
        <a:lstStyle/>
        <a:p>
          <a:endParaRPr lang="en-US"/>
        </a:p>
      </dgm:t>
    </dgm:pt>
    <dgm:pt modelId="{15489B14-2A57-4814-A257-757AC07FF70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90%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C61CEADF-CCC7-42EA-B759-8D28394B094E}" type="parTrans" cxnId="{3B8E4625-EA49-4C43-BF5A-19054538763B}">
      <dgm:prSet/>
      <dgm:spPr/>
      <dgm:t>
        <a:bodyPr/>
        <a:lstStyle/>
        <a:p>
          <a:endParaRPr lang="en-US"/>
        </a:p>
      </dgm:t>
    </dgm:pt>
    <dgm:pt modelId="{291866E6-0312-422A-97B1-363BC728E2AC}" type="sibTrans" cxnId="{3B8E4625-EA49-4C43-BF5A-19054538763B}">
      <dgm:prSet/>
      <dgm:spPr/>
      <dgm:t>
        <a:bodyPr/>
        <a:lstStyle/>
        <a:p>
          <a:endParaRPr lang="en-US"/>
        </a:p>
      </dgm:t>
    </dgm:pt>
    <dgm:pt modelId="{FE560B07-3815-4877-BD89-4C6FC856DED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20%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4A96AD68-F8D9-45D7-AEF6-E2984CFF584B}" type="parTrans" cxnId="{5D21B1DB-7BF7-4BDE-B0BD-CE50F290E4AA}">
      <dgm:prSet/>
      <dgm:spPr/>
      <dgm:t>
        <a:bodyPr/>
        <a:lstStyle/>
        <a:p>
          <a:endParaRPr lang="en-US"/>
        </a:p>
      </dgm:t>
    </dgm:pt>
    <dgm:pt modelId="{51ED016E-F81B-42B3-ABC2-215332358ED6}" type="sibTrans" cxnId="{5D21B1DB-7BF7-4BDE-B0BD-CE50F290E4AA}">
      <dgm:prSet/>
      <dgm:spPr/>
      <dgm:t>
        <a:bodyPr/>
        <a:lstStyle/>
        <a:p>
          <a:endParaRPr lang="en-US"/>
        </a:p>
      </dgm:t>
    </dgm:pt>
    <dgm:pt modelId="{AC55494F-0E84-4CF8-8E83-A3F1794BD24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50%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E078F040-6F2A-4F85-B0B5-AE23E9E33C87}" type="parTrans" cxnId="{14C4262A-4ABB-4030-8E61-DDA50CF2F3CB}">
      <dgm:prSet/>
      <dgm:spPr/>
      <dgm:t>
        <a:bodyPr/>
        <a:lstStyle/>
        <a:p>
          <a:endParaRPr lang="en-US"/>
        </a:p>
      </dgm:t>
    </dgm:pt>
    <dgm:pt modelId="{08C830E9-99DF-4FF0-B22B-666FCB44DC72}" type="sibTrans" cxnId="{14C4262A-4ABB-4030-8E61-DDA50CF2F3CB}">
      <dgm:prSet/>
      <dgm:spPr/>
      <dgm:t>
        <a:bodyPr/>
        <a:lstStyle/>
        <a:p>
          <a:endParaRPr lang="en-US"/>
        </a:p>
      </dgm:t>
    </dgm:pt>
    <dgm:pt modelId="{0D89CE1D-BCA9-4334-9954-7456D96F6BB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70%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877CC95A-23B5-4FF2-8D45-DB4D1E5A70D8}" type="parTrans" cxnId="{ED5F54FF-3A34-4312-9A97-E68842BE8D8F}">
      <dgm:prSet/>
      <dgm:spPr/>
      <dgm:t>
        <a:bodyPr/>
        <a:lstStyle/>
        <a:p>
          <a:endParaRPr lang="en-US"/>
        </a:p>
      </dgm:t>
    </dgm:pt>
    <dgm:pt modelId="{419D4DD8-33CD-4193-BAB6-4FED1E903BF9}" type="sibTrans" cxnId="{ED5F54FF-3A34-4312-9A97-E68842BE8D8F}">
      <dgm:prSet/>
      <dgm:spPr/>
      <dgm:t>
        <a:bodyPr/>
        <a:lstStyle/>
        <a:p>
          <a:endParaRPr lang="en-US"/>
        </a:p>
      </dgm:t>
    </dgm:pt>
    <dgm:pt modelId="{2A3CA3EB-54CD-4E61-99DA-00A04E5C8C61}" type="pres">
      <dgm:prSet presAssocID="{26EEF474-DF48-44E2-B39B-FA7D014D3ADA}" presName="Name0" presStyleCnt="0">
        <dgm:presLayoutVars>
          <dgm:dir/>
          <dgm:animLvl val="lvl"/>
          <dgm:resizeHandles val="exact"/>
        </dgm:presLayoutVars>
      </dgm:prSet>
      <dgm:spPr/>
    </dgm:pt>
    <dgm:pt modelId="{BCC2B3D7-00B6-4643-AC87-BF10C7CFFA3B}" type="pres">
      <dgm:prSet presAssocID="{9C979FD9-1830-4853-96CF-BE0268C63113}" presName="Name8" presStyleCnt="0"/>
      <dgm:spPr/>
    </dgm:pt>
    <dgm:pt modelId="{A8324B8D-D851-4538-891D-5352DEAC4FB5}" type="pres">
      <dgm:prSet presAssocID="{9C979FD9-1830-4853-96CF-BE0268C63113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104D4-9383-45E9-9D24-3AE29536F707}" type="pres">
      <dgm:prSet presAssocID="{9C979FD9-1830-4853-96CF-BE0268C631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9A0D3-D8B1-4FB1-865E-2DB1611455A5}" type="pres">
      <dgm:prSet presAssocID="{5BEAE93C-6629-4077-BCB5-3F7CCC6774C5}" presName="Name8" presStyleCnt="0"/>
      <dgm:spPr/>
    </dgm:pt>
    <dgm:pt modelId="{5C45FCB2-F49B-4D04-8054-8B43C401B032}" type="pres">
      <dgm:prSet presAssocID="{5BEAE93C-6629-4077-BCB5-3F7CCC6774C5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5303A-394B-4BB4-A657-D6D9321EF670}" type="pres">
      <dgm:prSet presAssocID="{5BEAE93C-6629-4077-BCB5-3F7CCC6774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84048-7519-431A-A954-4E85E2B187B0}" type="pres">
      <dgm:prSet presAssocID="{FE560B07-3815-4877-BD89-4C6FC856DED1}" presName="Name8" presStyleCnt="0"/>
      <dgm:spPr/>
    </dgm:pt>
    <dgm:pt modelId="{5A453131-A2E1-4847-95EC-B0D9B8D4E0B4}" type="pres">
      <dgm:prSet presAssocID="{FE560B07-3815-4877-BD89-4C6FC856DED1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32C2-27CF-436A-BFCC-16E8CBB33D1B}" type="pres">
      <dgm:prSet presAssocID="{FE560B07-3815-4877-BD89-4C6FC856DE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1C71-9761-47CD-AF3E-4E137A191C2B}" type="pres">
      <dgm:prSet presAssocID="{18BB432E-BFE4-42EC-889D-0F28DCB942CA}" presName="Name8" presStyleCnt="0"/>
      <dgm:spPr/>
    </dgm:pt>
    <dgm:pt modelId="{72AFE4E5-0843-482E-92BC-7B19F89A7ACE}" type="pres">
      <dgm:prSet presAssocID="{18BB432E-BFE4-42EC-889D-0F28DCB942CA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621BA-0DC0-450F-A6E3-8F13BDAE7BFB}" type="pres">
      <dgm:prSet presAssocID="{18BB432E-BFE4-42EC-889D-0F28DCB942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BEE15-3532-4C00-92E1-509124CDFB89}" type="pres">
      <dgm:prSet presAssocID="{AC55494F-0E84-4CF8-8E83-A3F1794BD246}" presName="Name8" presStyleCnt="0"/>
      <dgm:spPr/>
    </dgm:pt>
    <dgm:pt modelId="{22ECE139-BB91-4B33-95F8-3AF774312177}" type="pres">
      <dgm:prSet presAssocID="{AC55494F-0E84-4CF8-8E83-A3F1794BD24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72945-2AE6-4461-BD0A-30D0E12A6B48}" type="pres">
      <dgm:prSet presAssocID="{AC55494F-0E84-4CF8-8E83-A3F1794BD2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4E006-6854-43AD-A053-EF5417F0FF8A}" type="pres">
      <dgm:prSet presAssocID="{0D89CE1D-BCA9-4334-9954-7456D96F6BBD}" presName="Name8" presStyleCnt="0"/>
      <dgm:spPr/>
    </dgm:pt>
    <dgm:pt modelId="{B382FADA-9DBC-4F67-A623-E18586F37192}" type="pres">
      <dgm:prSet presAssocID="{0D89CE1D-BCA9-4334-9954-7456D96F6BBD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76735-0458-48D4-94F2-E6376D72FE47}" type="pres">
      <dgm:prSet presAssocID="{0D89CE1D-BCA9-4334-9954-7456D96F6B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1D6ED-394E-4B0C-89CA-D3F354864D78}" type="pres">
      <dgm:prSet presAssocID="{15489B14-2A57-4814-A257-757AC07FF703}" presName="Name8" presStyleCnt="0"/>
      <dgm:spPr/>
    </dgm:pt>
    <dgm:pt modelId="{F6CBFD76-79A7-493F-B350-0E73CFBBCE11}" type="pres">
      <dgm:prSet presAssocID="{15489B14-2A57-4814-A257-757AC07FF703}" presName="level" presStyleLbl="node1" presStyleIdx="6" presStyleCnt="7" custLinFactNeighborX="-4749" custLinFactNeighborY="5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824C-5C69-4A0D-8623-146EEB33D4C2}" type="pres">
      <dgm:prSet presAssocID="{15489B14-2A57-4814-A257-757AC07FF7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9937F-68F3-4ED2-ADAF-DF6E24AB750D}" type="presOf" srcId="{18BB432E-BFE4-42EC-889D-0F28DCB942CA}" destId="{0C3621BA-0DC0-450F-A6E3-8F13BDAE7BFB}" srcOrd="1" destOrd="0" presId="urn:microsoft.com/office/officeart/2005/8/layout/pyramid1"/>
    <dgm:cxn modelId="{47D2513C-10BA-4152-8402-F6F83D51E063}" type="presOf" srcId="{15489B14-2A57-4814-A257-757AC07FF703}" destId="{2D45824C-5C69-4A0D-8623-146EEB33D4C2}" srcOrd="1" destOrd="0" presId="urn:microsoft.com/office/officeart/2005/8/layout/pyramid1"/>
    <dgm:cxn modelId="{14C4262A-4ABB-4030-8E61-DDA50CF2F3CB}" srcId="{26EEF474-DF48-44E2-B39B-FA7D014D3ADA}" destId="{AC55494F-0E84-4CF8-8E83-A3F1794BD246}" srcOrd="4" destOrd="0" parTransId="{E078F040-6F2A-4F85-B0B5-AE23E9E33C87}" sibTransId="{08C830E9-99DF-4FF0-B22B-666FCB44DC72}"/>
    <dgm:cxn modelId="{101AFB61-0983-463A-BCFA-3C5B1ACC65E1}" type="presOf" srcId="{FE560B07-3815-4877-BD89-4C6FC856DED1}" destId="{5A453131-A2E1-4847-95EC-B0D9B8D4E0B4}" srcOrd="0" destOrd="0" presId="urn:microsoft.com/office/officeart/2005/8/layout/pyramid1"/>
    <dgm:cxn modelId="{A496E20C-92D1-4D7E-B6A7-9820244EFEE7}" type="presOf" srcId="{FE560B07-3815-4877-BD89-4C6FC856DED1}" destId="{C2F932C2-27CF-436A-BFCC-16E8CBB33D1B}" srcOrd="1" destOrd="0" presId="urn:microsoft.com/office/officeart/2005/8/layout/pyramid1"/>
    <dgm:cxn modelId="{5D21B1DB-7BF7-4BDE-B0BD-CE50F290E4AA}" srcId="{26EEF474-DF48-44E2-B39B-FA7D014D3ADA}" destId="{FE560B07-3815-4877-BD89-4C6FC856DED1}" srcOrd="2" destOrd="0" parTransId="{4A96AD68-F8D9-45D7-AEF6-E2984CFF584B}" sibTransId="{51ED016E-F81B-42B3-ABC2-215332358ED6}"/>
    <dgm:cxn modelId="{7CBC25B3-4400-4193-A665-6CBAB207C95A}" type="presOf" srcId="{15489B14-2A57-4814-A257-757AC07FF703}" destId="{F6CBFD76-79A7-493F-B350-0E73CFBBCE11}" srcOrd="0" destOrd="0" presId="urn:microsoft.com/office/officeart/2005/8/layout/pyramid1"/>
    <dgm:cxn modelId="{3B8E4625-EA49-4C43-BF5A-19054538763B}" srcId="{26EEF474-DF48-44E2-B39B-FA7D014D3ADA}" destId="{15489B14-2A57-4814-A257-757AC07FF703}" srcOrd="6" destOrd="0" parTransId="{C61CEADF-CCC7-42EA-B759-8D28394B094E}" sibTransId="{291866E6-0312-422A-97B1-363BC728E2AC}"/>
    <dgm:cxn modelId="{F19598F0-0EEB-4152-A373-6640068C4DBF}" srcId="{26EEF474-DF48-44E2-B39B-FA7D014D3ADA}" destId="{9C979FD9-1830-4853-96CF-BE0268C63113}" srcOrd="0" destOrd="0" parTransId="{7A5D7995-2173-49D3-9926-05EDB5A8287E}" sibTransId="{580D1455-FD11-4982-A615-FFFED4EC059A}"/>
    <dgm:cxn modelId="{064B2530-62F8-4CDF-9056-FDADDAEA218C}" type="presOf" srcId="{5BEAE93C-6629-4077-BCB5-3F7CCC6774C5}" destId="{68F5303A-394B-4BB4-A657-D6D9321EF670}" srcOrd="1" destOrd="0" presId="urn:microsoft.com/office/officeart/2005/8/layout/pyramid1"/>
    <dgm:cxn modelId="{C2366C99-78CB-4520-B145-8D9B1658C979}" type="presOf" srcId="{18BB432E-BFE4-42EC-889D-0F28DCB942CA}" destId="{72AFE4E5-0843-482E-92BC-7B19F89A7ACE}" srcOrd="0" destOrd="0" presId="urn:microsoft.com/office/officeart/2005/8/layout/pyramid1"/>
    <dgm:cxn modelId="{E79EC0AB-1F01-43E7-AB21-2D273B456346}" type="presOf" srcId="{9C979FD9-1830-4853-96CF-BE0268C63113}" destId="{82A104D4-9383-45E9-9D24-3AE29536F707}" srcOrd="1" destOrd="0" presId="urn:microsoft.com/office/officeart/2005/8/layout/pyramid1"/>
    <dgm:cxn modelId="{860D678B-506C-47CA-AB42-CB056759189E}" type="presOf" srcId="{5BEAE93C-6629-4077-BCB5-3F7CCC6774C5}" destId="{5C45FCB2-F49B-4D04-8054-8B43C401B032}" srcOrd="0" destOrd="0" presId="urn:microsoft.com/office/officeart/2005/8/layout/pyramid1"/>
    <dgm:cxn modelId="{F93E9EBF-68DA-4EFB-8174-87A60BC9B1BB}" type="presOf" srcId="{AC55494F-0E84-4CF8-8E83-A3F1794BD246}" destId="{22ECE139-BB91-4B33-95F8-3AF774312177}" srcOrd="0" destOrd="0" presId="urn:microsoft.com/office/officeart/2005/8/layout/pyramid1"/>
    <dgm:cxn modelId="{1DBEDC86-9ADA-4017-9985-46EB0B3B38C3}" srcId="{26EEF474-DF48-44E2-B39B-FA7D014D3ADA}" destId="{5BEAE93C-6629-4077-BCB5-3F7CCC6774C5}" srcOrd="1" destOrd="0" parTransId="{C6A21088-850E-4FE7-97C8-83391FC91455}" sibTransId="{1CC7492A-2EB8-4368-801F-04AD6D0EEE77}"/>
    <dgm:cxn modelId="{D36D00E1-FC09-4A70-9DEA-8E82C42B24B3}" type="presOf" srcId="{26EEF474-DF48-44E2-B39B-FA7D014D3ADA}" destId="{2A3CA3EB-54CD-4E61-99DA-00A04E5C8C61}" srcOrd="0" destOrd="0" presId="urn:microsoft.com/office/officeart/2005/8/layout/pyramid1"/>
    <dgm:cxn modelId="{05C5453B-35FD-4D69-9D18-C0BE38E44A5D}" srcId="{26EEF474-DF48-44E2-B39B-FA7D014D3ADA}" destId="{18BB432E-BFE4-42EC-889D-0F28DCB942CA}" srcOrd="3" destOrd="0" parTransId="{8E354BEB-D27A-487E-91B9-D79374007ECC}" sibTransId="{DEACC94F-645D-48FA-BE5E-3DFF71FBB085}"/>
    <dgm:cxn modelId="{A5A4EFF7-6D76-42A5-9091-DB93015A4055}" type="presOf" srcId="{9C979FD9-1830-4853-96CF-BE0268C63113}" destId="{A8324B8D-D851-4538-891D-5352DEAC4FB5}" srcOrd="0" destOrd="0" presId="urn:microsoft.com/office/officeart/2005/8/layout/pyramid1"/>
    <dgm:cxn modelId="{BEAB098C-7F11-4037-9F8C-E21AB021DA75}" type="presOf" srcId="{0D89CE1D-BCA9-4334-9954-7456D96F6BBD}" destId="{EB576735-0458-48D4-94F2-E6376D72FE47}" srcOrd="1" destOrd="0" presId="urn:microsoft.com/office/officeart/2005/8/layout/pyramid1"/>
    <dgm:cxn modelId="{0FCC4593-0880-4EF8-A7AD-A4200E84FECD}" type="presOf" srcId="{0D89CE1D-BCA9-4334-9954-7456D96F6BBD}" destId="{B382FADA-9DBC-4F67-A623-E18586F37192}" srcOrd="0" destOrd="0" presId="urn:microsoft.com/office/officeart/2005/8/layout/pyramid1"/>
    <dgm:cxn modelId="{ED5F54FF-3A34-4312-9A97-E68842BE8D8F}" srcId="{26EEF474-DF48-44E2-B39B-FA7D014D3ADA}" destId="{0D89CE1D-BCA9-4334-9954-7456D96F6BBD}" srcOrd="5" destOrd="0" parTransId="{877CC95A-23B5-4FF2-8D45-DB4D1E5A70D8}" sibTransId="{419D4DD8-33CD-4193-BAB6-4FED1E903BF9}"/>
    <dgm:cxn modelId="{EB34A5FE-19AF-4153-A0C8-8BF794B3B3C3}" type="presOf" srcId="{AC55494F-0E84-4CF8-8E83-A3F1794BD246}" destId="{CCB72945-2AE6-4461-BD0A-30D0E12A6B48}" srcOrd="1" destOrd="0" presId="urn:microsoft.com/office/officeart/2005/8/layout/pyramid1"/>
    <dgm:cxn modelId="{3575E8A9-F26F-43B1-A2EF-98B2E5124D02}" type="presParOf" srcId="{2A3CA3EB-54CD-4E61-99DA-00A04E5C8C61}" destId="{BCC2B3D7-00B6-4643-AC87-BF10C7CFFA3B}" srcOrd="0" destOrd="0" presId="urn:microsoft.com/office/officeart/2005/8/layout/pyramid1"/>
    <dgm:cxn modelId="{A16589F3-2B5B-48FF-B7AF-85B747955769}" type="presParOf" srcId="{BCC2B3D7-00B6-4643-AC87-BF10C7CFFA3B}" destId="{A8324B8D-D851-4538-891D-5352DEAC4FB5}" srcOrd="0" destOrd="0" presId="urn:microsoft.com/office/officeart/2005/8/layout/pyramid1"/>
    <dgm:cxn modelId="{8C0619CB-55D4-4966-8DA2-AEEB47181456}" type="presParOf" srcId="{BCC2B3D7-00B6-4643-AC87-BF10C7CFFA3B}" destId="{82A104D4-9383-45E9-9D24-3AE29536F707}" srcOrd="1" destOrd="0" presId="urn:microsoft.com/office/officeart/2005/8/layout/pyramid1"/>
    <dgm:cxn modelId="{B3864C7C-41AA-49C4-B26C-6BA2C99D1442}" type="presParOf" srcId="{2A3CA3EB-54CD-4E61-99DA-00A04E5C8C61}" destId="{5219A0D3-D8B1-4FB1-865E-2DB1611455A5}" srcOrd="1" destOrd="0" presId="urn:microsoft.com/office/officeart/2005/8/layout/pyramid1"/>
    <dgm:cxn modelId="{90D536B1-7A40-42E7-8183-B56F1F06463D}" type="presParOf" srcId="{5219A0D3-D8B1-4FB1-865E-2DB1611455A5}" destId="{5C45FCB2-F49B-4D04-8054-8B43C401B032}" srcOrd="0" destOrd="0" presId="urn:microsoft.com/office/officeart/2005/8/layout/pyramid1"/>
    <dgm:cxn modelId="{963DE676-0FC3-45EA-AACC-AE2499309E42}" type="presParOf" srcId="{5219A0D3-D8B1-4FB1-865E-2DB1611455A5}" destId="{68F5303A-394B-4BB4-A657-D6D9321EF670}" srcOrd="1" destOrd="0" presId="urn:microsoft.com/office/officeart/2005/8/layout/pyramid1"/>
    <dgm:cxn modelId="{99925957-C0BD-4DAA-ABCE-F08B2E595DFC}" type="presParOf" srcId="{2A3CA3EB-54CD-4E61-99DA-00A04E5C8C61}" destId="{93084048-7519-431A-A954-4E85E2B187B0}" srcOrd="2" destOrd="0" presId="urn:microsoft.com/office/officeart/2005/8/layout/pyramid1"/>
    <dgm:cxn modelId="{41BFE280-8098-4F8B-8E84-BE888683DFFC}" type="presParOf" srcId="{93084048-7519-431A-A954-4E85E2B187B0}" destId="{5A453131-A2E1-4847-95EC-B0D9B8D4E0B4}" srcOrd="0" destOrd="0" presId="urn:microsoft.com/office/officeart/2005/8/layout/pyramid1"/>
    <dgm:cxn modelId="{3AA9BCAF-FF29-4051-8AE2-B0DC93AD87D6}" type="presParOf" srcId="{93084048-7519-431A-A954-4E85E2B187B0}" destId="{C2F932C2-27CF-436A-BFCC-16E8CBB33D1B}" srcOrd="1" destOrd="0" presId="urn:microsoft.com/office/officeart/2005/8/layout/pyramid1"/>
    <dgm:cxn modelId="{1EDA1E43-974D-4D87-945B-624450A05D26}" type="presParOf" srcId="{2A3CA3EB-54CD-4E61-99DA-00A04E5C8C61}" destId="{26E01C71-9761-47CD-AF3E-4E137A191C2B}" srcOrd="3" destOrd="0" presId="urn:microsoft.com/office/officeart/2005/8/layout/pyramid1"/>
    <dgm:cxn modelId="{2C4857D3-3F74-46EB-AEE2-28F17DA93427}" type="presParOf" srcId="{26E01C71-9761-47CD-AF3E-4E137A191C2B}" destId="{72AFE4E5-0843-482E-92BC-7B19F89A7ACE}" srcOrd="0" destOrd="0" presId="urn:microsoft.com/office/officeart/2005/8/layout/pyramid1"/>
    <dgm:cxn modelId="{94281224-466C-4ABF-84B5-C6C40169989C}" type="presParOf" srcId="{26E01C71-9761-47CD-AF3E-4E137A191C2B}" destId="{0C3621BA-0DC0-450F-A6E3-8F13BDAE7BFB}" srcOrd="1" destOrd="0" presId="urn:microsoft.com/office/officeart/2005/8/layout/pyramid1"/>
    <dgm:cxn modelId="{5B28F413-BE84-4137-9CBD-914C6918A7C5}" type="presParOf" srcId="{2A3CA3EB-54CD-4E61-99DA-00A04E5C8C61}" destId="{4AEBEE15-3532-4C00-92E1-509124CDFB89}" srcOrd="4" destOrd="0" presId="urn:microsoft.com/office/officeart/2005/8/layout/pyramid1"/>
    <dgm:cxn modelId="{AB4853D1-67E9-49F8-8580-C696E06210D1}" type="presParOf" srcId="{4AEBEE15-3532-4C00-92E1-509124CDFB89}" destId="{22ECE139-BB91-4B33-95F8-3AF774312177}" srcOrd="0" destOrd="0" presId="urn:microsoft.com/office/officeart/2005/8/layout/pyramid1"/>
    <dgm:cxn modelId="{A827F459-D5D8-4B64-903E-C63603FE8C87}" type="presParOf" srcId="{4AEBEE15-3532-4C00-92E1-509124CDFB89}" destId="{CCB72945-2AE6-4461-BD0A-30D0E12A6B48}" srcOrd="1" destOrd="0" presId="urn:microsoft.com/office/officeart/2005/8/layout/pyramid1"/>
    <dgm:cxn modelId="{E9B7B663-96F0-41C3-AB0B-94F53C096507}" type="presParOf" srcId="{2A3CA3EB-54CD-4E61-99DA-00A04E5C8C61}" destId="{D9F4E006-6854-43AD-A053-EF5417F0FF8A}" srcOrd="5" destOrd="0" presId="urn:microsoft.com/office/officeart/2005/8/layout/pyramid1"/>
    <dgm:cxn modelId="{47AD7334-B5AB-4E14-8226-3843CD32742D}" type="presParOf" srcId="{D9F4E006-6854-43AD-A053-EF5417F0FF8A}" destId="{B382FADA-9DBC-4F67-A623-E18586F37192}" srcOrd="0" destOrd="0" presId="urn:microsoft.com/office/officeart/2005/8/layout/pyramid1"/>
    <dgm:cxn modelId="{A4500D52-3FCA-431E-8D1E-E4995960288F}" type="presParOf" srcId="{D9F4E006-6854-43AD-A053-EF5417F0FF8A}" destId="{EB576735-0458-48D4-94F2-E6376D72FE47}" srcOrd="1" destOrd="0" presId="urn:microsoft.com/office/officeart/2005/8/layout/pyramid1"/>
    <dgm:cxn modelId="{2EF65397-329D-4787-B678-501A5E668F30}" type="presParOf" srcId="{2A3CA3EB-54CD-4E61-99DA-00A04E5C8C61}" destId="{E8E1D6ED-394E-4B0C-89CA-D3F354864D78}" srcOrd="6" destOrd="0" presId="urn:microsoft.com/office/officeart/2005/8/layout/pyramid1"/>
    <dgm:cxn modelId="{F3C464EE-22CA-4F9E-886B-BBE482B9A2C4}" type="presParOf" srcId="{E8E1D6ED-394E-4B0C-89CA-D3F354864D78}" destId="{F6CBFD76-79A7-493F-B350-0E73CFBBCE11}" srcOrd="0" destOrd="0" presId="urn:microsoft.com/office/officeart/2005/8/layout/pyramid1"/>
    <dgm:cxn modelId="{36FA12C2-8DFF-4E64-A1BD-D23DC44EAA61}" type="presParOf" srcId="{E8E1D6ED-394E-4B0C-89CA-D3F354864D78}" destId="{2D45824C-5C69-4A0D-8623-146EEB33D4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93696-BD22-4D1B-8DC3-686E0BA3C259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A733AF-76AC-458C-BCF2-6A6430405D81}">
      <dgm:prSet phldrT="[Text]" custT="1"/>
      <dgm:spPr/>
      <dgm:t>
        <a:bodyPr/>
        <a:lstStyle/>
        <a:p>
          <a:r>
            <a:rPr lang="lt-LT" sz="1400" b="1" dirty="0" smtClean="0">
              <a:solidFill>
                <a:schemeClr val="tx1"/>
              </a:solidFill>
            </a:rPr>
            <a:t>1. IŠSIAIŠKINTI PROBLEMĄ</a:t>
          </a:r>
          <a:endParaRPr lang="en-US" sz="1400" b="1" dirty="0">
            <a:solidFill>
              <a:schemeClr val="tx1"/>
            </a:solidFill>
          </a:endParaRPr>
        </a:p>
      </dgm:t>
    </dgm:pt>
    <dgm:pt modelId="{E2E3B330-030C-4135-84B0-97D19A61DD6C}" type="parTrans" cxnId="{5FF4CB4A-9C25-4F5C-B652-3F42CEE6EEC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6CC26DC-AC84-4063-A4B8-46B65138866E}" type="sibTrans" cxnId="{5FF4CB4A-9C25-4F5C-B652-3F42CEE6EEC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0523F6E-5E23-41F6-922B-7A615D0AB220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2. </a:t>
          </a:r>
          <a:r>
            <a:rPr lang="lt-LT" sz="1400" b="1" dirty="0" smtClean="0">
              <a:solidFill>
                <a:schemeClr val="tx1"/>
              </a:solidFill>
            </a:rPr>
            <a:t>ANALIZUOTI PROBLEMĄ</a:t>
          </a:r>
          <a:endParaRPr lang="en-US" sz="1400" b="1" dirty="0">
            <a:solidFill>
              <a:schemeClr val="tx1"/>
            </a:solidFill>
          </a:endParaRPr>
        </a:p>
      </dgm:t>
    </dgm:pt>
    <dgm:pt modelId="{CFC8EC7C-48E2-424C-80D8-46DCE108E442}" type="parTrans" cxnId="{F8B37818-C58B-449A-93B8-E2BB4104261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AD35C8D-11AF-4E64-AAD1-5957E0256BFC}" type="sibTrans" cxnId="{F8B37818-C58B-449A-93B8-E2BB4104261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748D6D8-8B52-4611-A1A0-7362F3E5E4D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3. </a:t>
          </a:r>
          <a:r>
            <a:rPr lang="lt-LT" sz="1400" b="1" dirty="0" smtClean="0">
              <a:solidFill>
                <a:schemeClr val="tx1"/>
              </a:solidFill>
            </a:rPr>
            <a:t>MINČIŲ LIETUS</a:t>
          </a:r>
          <a:endParaRPr lang="en-US" sz="1400" b="1" dirty="0">
            <a:solidFill>
              <a:schemeClr val="tx1"/>
            </a:solidFill>
          </a:endParaRPr>
        </a:p>
      </dgm:t>
    </dgm:pt>
    <dgm:pt modelId="{F8C0B0F7-6B44-40B7-9BF0-2D76250C8843}" type="parTrans" cxnId="{0A66606A-CB28-4D4F-BE13-E640C89C0D2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4CCAD257-1930-428C-B24A-611A57B717B0}" type="sibTrans" cxnId="{0A66606A-CB28-4D4F-BE13-E640C89C0D2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4BA2A76-4E31-485E-AA5A-08758E449D96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4.</a:t>
          </a:r>
          <a:r>
            <a:rPr lang="lt-LT" sz="1400" b="1" dirty="0" smtClean="0">
              <a:solidFill>
                <a:schemeClr val="tx1"/>
              </a:solidFill>
            </a:rPr>
            <a:t> Į</a:t>
          </a:r>
          <a:r>
            <a:rPr lang="en-GB" sz="1400" b="1" dirty="0" smtClean="0">
              <a:solidFill>
                <a:schemeClr val="tx1"/>
              </a:solidFill>
            </a:rPr>
            <a:t>VARDINTI</a:t>
          </a:r>
          <a:r>
            <a:rPr lang="lt-LT" sz="1400" b="1" dirty="0" smtClean="0">
              <a:solidFill>
                <a:schemeClr val="tx1"/>
              </a:solidFill>
            </a:rPr>
            <a:t> MOKYMOSI TIKSLUS</a:t>
          </a:r>
          <a:endParaRPr lang="en-US" sz="1400" b="1" dirty="0">
            <a:solidFill>
              <a:schemeClr val="tx1"/>
            </a:solidFill>
          </a:endParaRPr>
        </a:p>
      </dgm:t>
    </dgm:pt>
    <dgm:pt modelId="{6FAABC7F-E187-4021-BC6D-A443BE2AC651}" type="parTrans" cxnId="{7C33D770-6152-4198-B3D3-1623604FDAE0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B892962-EEA9-45B5-8ADF-6778EC43B349}" type="sibTrans" cxnId="{7C33D770-6152-4198-B3D3-1623604FDAE0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179F9C5-02FF-46EC-B32D-FC2FE2D6F98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5</a:t>
          </a:r>
          <a:r>
            <a:rPr lang="lt-LT" sz="1400" b="1" dirty="0" smtClean="0">
              <a:solidFill>
                <a:schemeClr val="tx1"/>
              </a:solidFill>
            </a:rPr>
            <a:t>. INDIVIDUALIOS STUDIJOS/ INFORMACIJOS PAIEŠKA</a:t>
          </a:r>
          <a:endParaRPr lang="en-US" sz="1400" b="1" dirty="0">
            <a:solidFill>
              <a:schemeClr val="tx1"/>
            </a:solidFill>
          </a:endParaRPr>
        </a:p>
      </dgm:t>
    </dgm:pt>
    <dgm:pt modelId="{B93F20D7-E6F7-4DB3-8E11-9D1C5C690CE4}" type="parTrans" cxnId="{7F423437-D730-4B31-8CC8-763B5A83CC8B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BF3B7ECB-5350-42BF-8D1F-44E90B5C7BD4}" type="sibTrans" cxnId="{7F423437-D730-4B31-8CC8-763B5A83CC8B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06ED903-7774-486C-BAE8-8E266462A9E0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6. </a:t>
          </a:r>
          <a:r>
            <a:rPr lang="lt-LT" sz="1400" b="1" dirty="0" smtClean="0">
              <a:solidFill>
                <a:schemeClr val="tx1"/>
              </a:solidFill>
            </a:rPr>
            <a:t>GRUPĖS SURINKTOS INFORMACIJOS ANALIZĖ</a:t>
          </a:r>
          <a:endParaRPr lang="en-US" sz="1400" b="1" dirty="0">
            <a:solidFill>
              <a:schemeClr val="tx1"/>
            </a:solidFill>
          </a:endParaRPr>
        </a:p>
      </dgm:t>
    </dgm:pt>
    <dgm:pt modelId="{8B0F731B-97D3-464A-AA38-F464B57191D7}" type="parTrans" cxnId="{FED1C3DD-42ED-4934-959F-E9D32E71FC20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2BEAF488-C9CF-4CDD-BF25-5BD835B6B42C}" type="sibTrans" cxnId="{FED1C3DD-42ED-4934-959F-E9D32E71FC20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1EBF95ED-667A-4055-AD79-DC45B61E7AA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7</a:t>
          </a:r>
          <a:r>
            <a:rPr lang="lt-LT" sz="1400" b="1" dirty="0" smtClean="0">
              <a:solidFill>
                <a:schemeClr val="tx1"/>
              </a:solidFill>
            </a:rPr>
            <a:t>. NUSTATOMOS TO</a:t>
          </a:r>
          <a:r>
            <a:rPr lang="en-GB" sz="1400" b="1" dirty="0" smtClean="0">
              <a:solidFill>
                <a:schemeClr val="tx1"/>
              </a:solidFill>
            </a:rPr>
            <a:t>BU</a:t>
          </a:r>
          <a:r>
            <a:rPr lang="lt-LT" sz="1400" b="1" dirty="0" smtClean="0">
              <a:solidFill>
                <a:schemeClr val="tx1"/>
              </a:solidFill>
            </a:rPr>
            <a:t>LINTINOS SRITYS</a:t>
          </a:r>
          <a:endParaRPr lang="en-US" sz="1400" b="1" dirty="0">
            <a:solidFill>
              <a:schemeClr val="tx1"/>
            </a:solidFill>
          </a:endParaRPr>
        </a:p>
      </dgm:t>
    </dgm:pt>
    <dgm:pt modelId="{1D090DD1-C8D9-40B2-93D1-497284062ECB}" type="parTrans" cxnId="{5EBA6CB0-B43F-4469-A873-936FCFC7558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B19D509-81AB-4AE0-A0A2-F55B258E5D0C}" type="sibTrans" cxnId="{5EBA6CB0-B43F-4469-A873-936FCFC7558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2CD4E1A-0645-4051-9397-BB20E6AF3734}" type="pres">
      <dgm:prSet presAssocID="{50B93696-BD22-4D1B-8DC3-686E0BA3C2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BFD2AF03-FAAB-46FA-891D-CD5EC9A4E55F}" type="pres">
      <dgm:prSet presAssocID="{50B93696-BD22-4D1B-8DC3-686E0BA3C259}" presName="wedge1" presStyleLbl="node1" presStyleIdx="0" presStyleCnt="7"/>
      <dgm:spPr/>
      <dgm:t>
        <a:bodyPr/>
        <a:lstStyle/>
        <a:p>
          <a:endParaRPr lang="lt-LT"/>
        </a:p>
      </dgm:t>
    </dgm:pt>
    <dgm:pt modelId="{BF815E40-1418-4970-BF65-A98254458832}" type="pres">
      <dgm:prSet presAssocID="{50B93696-BD22-4D1B-8DC3-686E0BA3C25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2969641-C6F4-46F7-9D71-95E73D89D0F1}" type="pres">
      <dgm:prSet presAssocID="{50B93696-BD22-4D1B-8DC3-686E0BA3C259}" presName="wedge2" presStyleLbl="node1" presStyleIdx="1" presStyleCnt="7"/>
      <dgm:spPr/>
      <dgm:t>
        <a:bodyPr/>
        <a:lstStyle/>
        <a:p>
          <a:endParaRPr lang="lt-LT"/>
        </a:p>
      </dgm:t>
    </dgm:pt>
    <dgm:pt modelId="{A78B6640-5B5B-4843-8EE9-239B43C9B846}" type="pres">
      <dgm:prSet presAssocID="{50B93696-BD22-4D1B-8DC3-686E0BA3C25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036CC81-2616-4CBA-94A8-FD13FF7AB8CA}" type="pres">
      <dgm:prSet presAssocID="{50B93696-BD22-4D1B-8DC3-686E0BA3C259}" presName="wedge3" presStyleLbl="node1" presStyleIdx="2" presStyleCnt="7"/>
      <dgm:spPr/>
      <dgm:t>
        <a:bodyPr/>
        <a:lstStyle/>
        <a:p>
          <a:endParaRPr lang="lt-LT"/>
        </a:p>
      </dgm:t>
    </dgm:pt>
    <dgm:pt modelId="{6B99080F-7927-4144-9D38-7F75A6C96B07}" type="pres">
      <dgm:prSet presAssocID="{50B93696-BD22-4D1B-8DC3-686E0BA3C25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8A2D676-BF60-4D1D-9408-9FB86E7DB58B}" type="pres">
      <dgm:prSet presAssocID="{50B93696-BD22-4D1B-8DC3-686E0BA3C259}" presName="wedge4" presStyleLbl="node1" presStyleIdx="3" presStyleCnt="7"/>
      <dgm:spPr/>
      <dgm:t>
        <a:bodyPr/>
        <a:lstStyle/>
        <a:p>
          <a:endParaRPr lang="lt-LT"/>
        </a:p>
      </dgm:t>
    </dgm:pt>
    <dgm:pt modelId="{F7F3AE28-615C-4A37-B060-76C20359C0F8}" type="pres">
      <dgm:prSet presAssocID="{50B93696-BD22-4D1B-8DC3-686E0BA3C25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2C75CA1-05BC-472C-B2A0-48E47C1D23D8}" type="pres">
      <dgm:prSet presAssocID="{50B93696-BD22-4D1B-8DC3-686E0BA3C259}" presName="wedge5" presStyleLbl="node1" presStyleIdx="4" presStyleCnt="7"/>
      <dgm:spPr/>
      <dgm:t>
        <a:bodyPr/>
        <a:lstStyle/>
        <a:p>
          <a:endParaRPr lang="lt-LT"/>
        </a:p>
      </dgm:t>
    </dgm:pt>
    <dgm:pt modelId="{7CC0F5E1-ED8B-4A86-99B1-544E2664A47E}" type="pres">
      <dgm:prSet presAssocID="{50B93696-BD22-4D1B-8DC3-686E0BA3C25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19D18D4-D2EF-4C6D-9F4E-B1CCCFABE135}" type="pres">
      <dgm:prSet presAssocID="{50B93696-BD22-4D1B-8DC3-686E0BA3C259}" presName="wedge6" presStyleLbl="node1" presStyleIdx="5" presStyleCnt="7"/>
      <dgm:spPr/>
      <dgm:t>
        <a:bodyPr/>
        <a:lstStyle/>
        <a:p>
          <a:endParaRPr lang="lt-LT"/>
        </a:p>
      </dgm:t>
    </dgm:pt>
    <dgm:pt modelId="{3CC60A72-7D1F-4D36-A723-E6309D231A35}" type="pres">
      <dgm:prSet presAssocID="{50B93696-BD22-4D1B-8DC3-686E0BA3C25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C71BA90-DA7F-4160-8DC4-7CB28E2F4E99}" type="pres">
      <dgm:prSet presAssocID="{50B93696-BD22-4D1B-8DC3-686E0BA3C259}" presName="wedge7" presStyleLbl="node1" presStyleIdx="6" presStyleCnt="7"/>
      <dgm:spPr/>
      <dgm:t>
        <a:bodyPr/>
        <a:lstStyle/>
        <a:p>
          <a:endParaRPr lang="lt-LT"/>
        </a:p>
      </dgm:t>
    </dgm:pt>
    <dgm:pt modelId="{64477E24-96F6-42AA-AA36-E3EEE6C6FF7C}" type="pres">
      <dgm:prSet presAssocID="{50B93696-BD22-4D1B-8DC3-686E0BA3C25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E965E0B-64D7-42D0-B455-ABEFED462F93}" type="presOf" srcId="{50B93696-BD22-4D1B-8DC3-686E0BA3C259}" destId="{62CD4E1A-0645-4051-9397-BB20E6AF3734}" srcOrd="0" destOrd="0" presId="urn:microsoft.com/office/officeart/2005/8/layout/chart3"/>
    <dgm:cxn modelId="{78049C3A-DEA9-4314-992C-F690EAD814E7}" type="presOf" srcId="{8748D6D8-8B52-4611-A1A0-7362F3E5E4DD}" destId="{A036CC81-2616-4CBA-94A8-FD13FF7AB8CA}" srcOrd="0" destOrd="0" presId="urn:microsoft.com/office/officeart/2005/8/layout/chart3"/>
    <dgm:cxn modelId="{C8394744-7B0B-4217-B0C7-F79538E9795F}" type="presOf" srcId="{5AA733AF-76AC-458C-BCF2-6A6430405D81}" destId="{BF815E40-1418-4970-BF65-A98254458832}" srcOrd="1" destOrd="0" presId="urn:microsoft.com/office/officeart/2005/8/layout/chart3"/>
    <dgm:cxn modelId="{085041CE-7145-4748-8FBB-AFEA0ED43FA4}" type="presOf" srcId="{1EBF95ED-667A-4055-AD79-DC45B61E7AA9}" destId="{FC71BA90-DA7F-4160-8DC4-7CB28E2F4E99}" srcOrd="0" destOrd="0" presId="urn:microsoft.com/office/officeart/2005/8/layout/chart3"/>
    <dgm:cxn modelId="{8BCC195E-B3DD-4D28-A65A-E11A5EE0A037}" type="presOf" srcId="{E0523F6E-5E23-41F6-922B-7A615D0AB220}" destId="{42969641-C6F4-46F7-9D71-95E73D89D0F1}" srcOrd="0" destOrd="0" presId="urn:microsoft.com/office/officeart/2005/8/layout/chart3"/>
    <dgm:cxn modelId="{1A9CF66A-60A6-4E81-8D65-7149DD64998F}" type="presOf" srcId="{D179F9C5-02FF-46EC-B32D-FC2FE2D6F988}" destId="{02C75CA1-05BC-472C-B2A0-48E47C1D23D8}" srcOrd="0" destOrd="0" presId="urn:microsoft.com/office/officeart/2005/8/layout/chart3"/>
    <dgm:cxn modelId="{F8B37818-C58B-449A-93B8-E2BB41042613}" srcId="{50B93696-BD22-4D1B-8DC3-686E0BA3C259}" destId="{E0523F6E-5E23-41F6-922B-7A615D0AB220}" srcOrd="1" destOrd="0" parTransId="{CFC8EC7C-48E2-424C-80D8-46DCE108E442}" sibTransId="{7AD35C8D-11AF-4E64-AAD1-5957E0256BFC}"/>
    <dgm:cxn modelId="{6DF1EFE7-4456-4783-8950-DBE46747A749}" type="presOf" srcId="{D179F9C5-02FF-46EC-B32D-FC2FE2D6F988}" destId="{7CC0F5E1-ED8B-4A86-99B1-544E2664A47E}" srcOrd="1" destOrd="0" presId="urn:microsoft.com/office/officeart/2005/8/layout/chart3"/>
    <dgm:cxn modelId="{4D7AFC8C-EC15-4615-9CD7-A01AD29250C0}" type="presOf" srcId="{1EBF95ED-667A-4055-AD79-DC45B61E7AA9}" destId="{64477E24-96F6-42AA-AA36-E3EEE6C6FF7C}" srcOrd="1" destOrd="0" presId="urn:microsoft.com/office/officeart/2005/8/layout/chart3"/>
    <dgm:cxn modelId="{5FF4CB4A-9C25-4F5C-B652-3F42CEE6EECA}" srcId="{50B93696-BD22-4D1B-8DC3-686E0BA3C259}" destId="{5AA733AF-76AC-458C-BCF2-6A6430405D81}" srcOrd="0" destOrd="0" parTransId="{E2E3B330-030C-4135-84B0-97D19A61DD6C}" sibTransId="{76CC26DC-AC84-4063-A4B8-46B65138866E}"/>
    <dgm:cxn modelId="{7F423437-D730-4B31-8CC8-763B5A83CC8B}" srcId="{50B93696-BD22-4D1B-8DC3-686E0BA3C259}" destId="{D179F9C5-02FF-46EC-B32D-FC2FE2D6F988}" srcOrd="4" destOrd="0" parTransId="{B93F20D7-E6F7-4DB3-8E11-9D1C5C690CE4}" sibTransId="{BF3B7ECB-5350-42BF-8D1F-44E90B5C7BD4}"/>
    <dgm:cxn modelId="{D68A87BB-5F45-42D5-8BBB-264F12B13158}" type="presOf" srcId="{506ED903-7774-486C-BAE8-8E266462A9E0}" destId="{019D18D4-D2EF-4C6D-9F4E-B1CCCFABE135}" srcOrd="0" destOrd="0" presId="urn:microsoft.com/office/officeart/2005/8/layout/chart3"/>
    <dgm:cxn modelId="{4AFE1504-43CE-4E06-A634-7F8DF1B93ED4}" type="presOf" srcId="{5AA733AF-76AC-458C-BCF2-6A6430405D81}" destId="{BFD2AF03-FAAB-46FA-891D-CD5EC9A4E55F}" srcOrd="0" destOrd="0" presId="urn:microsoft.com/office/officeart/2005/8/layout/chart3"/>
    <dgm:cxn modelId="{8E18F3B7-C036-4489-B133-190B87818A3A}" type="presOf" srcId="{E0523F6E-5E23-41F6-922B-7A615D0AB220}" destId="{A78B6640-5B5B-4843-8EE9-239B43C9B846}" srcOrd="1" destOrd="0" presId="urn:microsoft.com/office/officeart/2005/8/layout/chart3"/>
    <dgm:cxn modelId="{0A66606A-CB28-4D4F-BE13-E640C89C0D26}" srcId="{50B93696-BD22-4D1B-8DC3-686E0BA3C259}" destId="{8748D6D8-8B52-4611-A1A0-7362F3E5E4DD}" srcOrd="2" destOrd="0" parTransId="{F8C0B0F7-6B44-40B7-9BF0-2D76250C8843}" sibTransId="{4CCAD257-1930-428C-B24A-611A57B717B0}"/>
    <dgm:cxn modelId="{E87C657F-9141-45B8-B2D0-80AE1C3B7812}" type="presOf" srcId="{8748D6D8-8B52-4611-A1A0-7362F3E5E4DD}" destId="{6B99080F-7927-4144-9D38-7F75A6C96B07}" srcOrd="1" destOrd="0" presId="urn:microsoft.com/office/officeart/2005/8/layout/chart3"/>
    <dgm:cxn modelId="{FED1C3DD-42ED-4934-959F-E9D32E71FC20}" srcId="{50B93696-BD22-4D1B-8DC3-686E0BA3C259}" destId="{506ED903-7774-486C-BAE8-8E266462A9E0}" srcOrd="5" destOrd="0" parTransId="{8B0F731B-97D3-464A-AA38-F464B57191D7}" sibTransId="{2BEAF488-C9CF-4CDD-BF25-5BD835B6B42C}"/>
    <dgm:cxn modelId="{423F5949-3ADE-4550-A8DA-DDD65146AB9F}" type="presOf" srcId="{D4BA2A76-4E31-485E-AA5A-08758E449D96}" destId="{F7F3AE28-615C-4A37-B060-76C20359C0F8}" srcOrd="1" destOrd="0" presId="urn:microsoft.com/office/officeart/2005/8/layout/chart3"/>
    <dgm:cxn modelId="{231BD5B7-C257-4864-A575-565190B2BFF2}" type="presOf" srcId="{506ED903-7774-486C-BAE8-8E266462A9E0}" destId="{3CC60A72-7D1F-4D36-A723-E6309D231A35}" srcOrd="1" destOrd="0" presId="urn:microsoft.com/office/officeart/2005/8/layout/chart3"/>
    <dgm:cxn modelId="{CA5A6431-360A-4D37-8650-387D6BB3D73A}" type="presOf" srcId="{D4BA2A76-4E31-485E-AA5A-08758E449D96}" destId="{F8A2D676-BF60-4D1D-9408-9FB86E7DB58B}" srcOrd="0" destOrd="0" presId="urn:microsoft.com/office/officeart/2005/8/layout/chart3"/>
    <dgm:cxn modelId="{7C33D770-6152-4198-B3D3-1623604FDAE0}" srcId="{50B93696-BD22-4D1B-8DC3-686E0BA3C259}" destId="{D4BA2A76-4E31-485E-AA5A-08758E449D96}" srcOrd="3" destOrd="0" parTransId="{6FAABC7F-E187-4021-BC6D-A443BE2AC651}" sibTransId="{6B892962-EEA9-45B5-8ADF-6778EC43B349}"/>
    <dgm:cxn modelId="{5EBA6CB0-B43F-4469-A873-936FCFC75583}" srcId="{50B93696-BD22-4D1B-8DC3-686E0BA3C259}" destId="{1EBF95ED-667A-4055-AD79-DC45B61E7AA9}" srcOrd="6" destOrd="0" parTransId="{1D090DD1-C8D9-40B2-93D1-497284062ECB}" sibTransId="{8B19D509-81AB-4AE0-A0A2-F55B258E5D0C}"/>
    <dgm:cxn modelId="{910B15C2-DFDA-456E-8419-43BF2157B85A}" type="presParOf" srcId="{62CD4E1A-0645-4051-9397-BB20E6AF3734}" destId="{BFD2AF03-FAAB-46FA-891D-CD5EC9A4E55F}" srcOrd="0" destOrd="0" presId="urn:microsoft.com/office/officeart/2005/8/layout/chart3"/>
    <dgm:cxn modelId="{CD5FD0AC-04B5-4CC5-B6E0-9D53083B62B0}" type="presParOf" srcId="{62CD4E1A-0645-4051-9397-BB20E6AF3734}" destId="{BF815E40-1418-4970-BF65-A98254458832}" srcOrd="1" destOrd="0" presId="urn:microsoft.com/office/officeart/2005/8/layout/chart3"/>
    <dgm:cxn modelId="{66852F8E-38BF-41AE-8C10-7B4BB6B53D51}" type="presParOf" srcId="{62CD4E1A-0645-4051-9397-BB20E6AF3734}" destId="{42969641-C6F4-46F7-9D71-95E73D89D0F1}" srcOrd="2" destOrd="0" presId="urn:microsoft.com/office/officeart/2005/8/layout/chart3"/>
    <dgm:cxn modelId="{B132AED3-ECC0-48EF-86C9-251F17965AA1}" type="presParOf" srcId="{62CD4E1A-0645-4051-9397-BB20E6AF3734}" destId="{A78B6640-5B5B-4843-8EE9-239B43C9B846}" srcOrd="3" destOrd="0" presId="urn:microsoft.com/office/officeart/2005/8/layout/chart3"/>
    <dgm:cxn modelId="{9ED13510-6F37-42A0-8969-9E3D39D2702A}" type="presParOf" srcId="{62CD4E1A-0645-4051-9397-BB20E6AF3734}" destId="{A036CC81-2616-4CBA-94A8-FD13FF7AB8CA}" srcOrd="4" destOrd="0" presId="urn:microsoft.com/office/officeart/2005/8/layout/chart3"/>
    <dgm:cxn modelId="{855F0F13-F019-4811-9508-A04E79142AA9}" type="presParOf" srcId="{62CD4E1A-0645-4051-9397-BB20E6AF3734}" destId="{6B99080F-7927-4144-9D38-7F75A6C96B07}" srcOrd="5" destOrd="0" presId="urn:microsoft.com/office/officeart/2005/8/layout/chart3"/>
    <dgm:cxn modelId="{23967DCD-99AF-4606-8CE9-50EDBD791856}" type="presParOf" srcId="{62CD4E1A-0645-4051-9397-BB20E6AF3734}" destId="{F8A2D676-BF60-4D1D-9408-9FB86E7DB58B}" srcOrd="6" destOrd="0" presId="urn:microsoft.com/office/officeart/2005/8/layout/chart3"/>
    <dgm:cxn modelId="{3AA39886-1E5B-47DF-9DD1-5115E6E69D73}" type="presParOf" srcId="{62CD4E1A-0645-4051-9397-BB20E6AF3734}" destId="{F7F3AE28-615C-4A37-B060-76C20359C0F8}" srcOrd="7" destOrd="0" presId="urn:microsoft.com/office/officeart/2005/8/layout/chart3"/>
    <dgm:cxn modelId="{7BF97DCC-90FE-4D37-9751-F2405539008C}" type="presParOf" srcId="{62CD4E1A-0645-4051-9397-BB20E6AF3734}" destId="{02C75CA1-05BC-472C-B2A0-48E47C1D23D8}" srcOrd="8" destOrd="0" presId="urn:microsoft.com/office/officeart/2005/8/layout/chart3"/>
    <dgm:cxn modelId="{6E4654CA-EE77-4B11-B685-F2B7718CA2D7}" type="presParOf" srcId="{62CD4E1A-0645-4051-9397-BB20E6AF3734}" destId="{7CC0F5E1-ED8B-4A86-99B1-544E2664A47E}" srcOrd="9" destOrd="0" presId="urn:microsoft.com/office/officeart/2005/8/layout/chart3"/>
    <dgm:cxn modelId="{8D24DB26-0C42-46AE-BABE-6793927CE297}" type="presParOf" srcId="{62CD4E1A-0645-4051-9397-BB20E6AF3734}" destId="{019D18D4-D2EF-4C6D-9F4E-B1CCCFABE135}" srcOrd="10" destOrd="0" presId="urn:microsoft.com/office/officeart/2005/8/layout/chart3"/>
    <dgm:cxn modelId="{A374FB43-B826-49E1-B0C3-2098926831AD}" type="presParOf" srcId="{62CD4E1A-0645-4051-9397-BB20E6AF3734}" destId="{3CC60A72-7D1F-4D36-A723-E6309D231A35}" srcOrd="11" destOrd="0" presId="urn:microsoft.com/office/officeart/2005/8/layout/chart3"/>
    <dgm:cxn modelId="{EA210015-B2FB-4B8C-9EE6-86691ECDD952}" type="presParOf" srcId="{62CD4E1A-0645-4051-9397-BB20E6AF3734}" destId="{FC71BA90-DA7F-4160-8DC4-7CB28E2F4E99}" srcOrd="12" destOrd="0" presId="urn:microsoft.com/office/officeart/2005/8/layout/chart3"/>
    <dgm:cxn modelId="{6A74F6E9-B8F6-4E84-B80A-C13747B39A9F}" type="presParOf" srcId="{62CD4E1A-0645-4051-9397-BB20E6AF3734}" destId="{64477E24-96F6-42AA-AA36-E3EEE6C6FF7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F45A9-FA2D-4FEF-8DB5-B487CCAF66E5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A6320D-27AB-4646-99B4-6682A56BC7EB}">
      <dgm:prSet phldrT="[Text]"/>
      <dgm:spPr/>
      <dgm:t>
        <a:bodyPr/>
        <a:lstStyle/>
        <a:p>
          <a:r>
            <a:rPr lang="lt-LT" b="1" dirty="0" smtClean="0"/>
            <a:t>PROBLEMOMIS GRĮTAS MOKYMASIS</a:t>
          </a:r>
          <a:endParaRPr lang="en-US" b="1" dirty="0"/>
        </a:p>
      </dgm:t>
    </dgm:pt>
    <dgm:pt modelId="{6603AE77-7B94-40C8-8A31-B3E156D123D7}" type="parTrans" cxnId="{27DB5D60-C686-4A0B-B428-8E9399F8F939}">
      <dgm:prSet/>
      <dgm:spPr/>
      <dgm:t>
        <a:bodyPr/>
        <a:lstStyle/>
        <a:p>
          <a:endParaRPr lang="en-US"/>
        </a:p>
      </dgm:t>
    </dgm:pt>
    <dgm:pt modelId="{E4393D91-D0F4-4840-B496-9A4542032C8E}" type="sibTrans" cxnId="{27DB5D60-C686-4A0B-B428-8E9399F8F939}">
      <dgm:prSet/>
      <dgm:spPr/>
      <dgm:t>
        <a:bodyPr/>
        <a:lstStyle/>
        <a:p>
          <a:endParaRPr lang="en-US"/>
        </a:p>
      </dgm:t>
    </dgm:pt>
    <dgm:pt modelId="{31BD7B1D-D0E5-4C0A-90DC-C122C81F2A60}">
      <dgm:prSet phldrT="[Text]" custT="1"/>
      <dgm:spPr/>
      <dgm:t>
        <a:bodyPr/>
        <a:lstStyle/>
        <a:p>
          <a:r>
            <a:rPr lang="lt-LT" sz="1400" b="1" dirty="0" smtClean="0"/>
            <a:t>TAISYKLIŲ  NUSTATYMAS</a:t>
          </a:r>
          <a:endParaRPr lang="en-US" sz="1400" b="1" dirty="0"/>
        </a:p>
      </dgm:t>
    </dgm:pt>
    <dgm:pt modelId="{041FB3E3-566B-416B-AC4D-B1ED3ED93773}" type="parTrans" cxnId="{7CDA7D03-3AE4-420D-8DCE-9096B38CD7C7}">
      <dgm:prSet/>
      <dgm:spPr/>
      <dgm:t>
        <a:bodyPr/>
        <a:lstStyle/>
        <a:p>
          <a:endParaRPr lang="en-US"/>
        </a:p>
      </dgm:t>
    </dgm:pt>
    <dgm:pt modelId="{F15F07FF-7679-4BD8-9863-B5C713194E5E}" type="sibTrans" cxnId="{7CDA7D03-3AE4-420D-8DCE-9096B38CD7C7}">
      <dgm:prSet/>
      <dgm:spPr/>
      <dgm:t>
        <a:bodyPr/>
        <a:lstStyle/>
        <a:p>
          <a:endParaRPr lang="en-US"/>
        </a:p>
      </dgm:t>
    </dgm:pt>
    <dgm:pt modelId="{E2AB4815-761B-4C3F-B270-21A5DF73B66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400" b="1" dirty="0" smtClean="0"/>
            <a:t>PASISKIRSTYMAS VAIDMENIMIS</a:t>
          </a:r>
          <a:endParaRPr lang="en-US" sz="1400" b="1" dirty="0"/>
        </a:p>
      </dgm:t>
    </dgm:pt>
    <dgm:pt modelId="{BBC79841-5913-4963-8ABF-BB68F4747FBB}" type="parTrans" cxnId="{C1707553-B8C3-4CAA-BE56-50E4E73DCDAA}">
      <dgm:prSet/>
      <dgm:spPr/>
      <dgm:t>
        <a:bodyPr/>
        <a:lstStyle/>
        <a:p>
          <a:endParaRPr lang="en-US"/>
        </a:p>
      </dgm:t>
    </dgm:pt>
    <dgm:pt modelId="{E6C9D434-BDD1-4BA0-9B7A-0750D49DC3C7}" type="sibTrans" cxnId="{C1707553-B8C3-4CAA-BE56-50E4E73DCDAA}">
      <dgm:prSet/>
      <dgm:spPr/>
      <dgm:t>
        <a:bodyPr/>
        <a:lstStyle/>
        <a:p>
          <a:endParaRPr lang="en-US"/>
        </a:p>
      </dgm:t>
    </dgm:pt>
    <dgm:pt modelId="{88248995-F170-4454-BF41-0C20E34607A6}">
      <dgm:prSet phldrT="[Text]" custT="1"/>
      <dgm:spPr/>
      <dgm:t>
        <a:bodyPr/>
        <a:lstStyle/>
        <a:p>
          <a:r>
            <a:rPr lang="lt-LT" sz="1200" b="1" dirty="0" smtClean="0"/>
            <a:t>VALDYMAS – PLANO SUDARYMAS IR LAIKYMASIS</a:t>
          </a:r>
          <a:endParaRPr lang="en-US" sz="1200" b="1" dirty="0"/>
        </a:p>
      </dgm:t>
    </dgm:pt>
    <dgm:pt modelId="{360005AA-97C0-4E06-81FF-0893C08B165A}" type="parTrans" cxnId="{E3987138-CAC3-4A93-A806-266C76A2D216}">
      <dgm:prSet/>
      <dgm:spPr/>
      <dgm:t>
        <a:bodyPr/>
        <a:lstStyle/>
        <a:p>
          <a:endParaRPr lang="en-US"/>
        </a:p>
      </dgm:t>
    </dgm:pt>
    <dgm:pt modelId="{C104BE23-F23E-4D60-B222-94FED1446D03}" type="sibTrans" cxnId="{E3987138-CAC3-4A93-A806-266C76A2D216}">
      <dgm:prSet/>
      <dgm:spPr/>
      <dgm:t>
        <a:bodyPr/>
        <a:lstStyle/>
        <a:p>
          <a:endParaRPr lang="en-US"/>
        </a:p>
      </dgm:t>
    </dgm:pt>
    <dgm:pt modelId="{8EE038E2-11A7-4B82-A96F-51712D9490DE}">
      <dgm:prSet phldrT="[Text]" custT="1"/>
      <dgm:spPr/>
      <dgm:t>
        <a:bodyPr/>
        <a:lstStyle/>
        <a:p>
          <a:r>
            <a:rPr lang="lt-LT" sz="1400" b="1" dirty="0" smtClean="0"/>
            <a:t>DARBAS GRUPĖJE</a:t>
          </a:r>
          <a:endParaRPr lang="en-US" sz="1400" b="1" dirty="0"/>
        </a:p>
      </dgm:t>
    </dgm:pt>
    <dgm:pt modelId="{71AC6E39-2464-4D56-9FD2-1DB7D12C736C}" type="parTrans" cxnId="{8DDA9401-3947-4976-9C3B-A118DDAD23FE}">
      <dgm:prSet/>
      <dgm:spPr/>
      <dgm:t>
        <a:bodyPr/>
        <a:lstStyle/>
        <a:p>
          <a:endParaRPr lang="en-US"/>
        </a:p>
      </dgm:t>
    </dgm:pt>
    <dgm:pt modelId="{D27CB38E-C5EF-4D6D-AAAA-A66265DB835C}" type="sibTrans" cxnId="{8DDA9401-3947-4976-9C3B-A118DDAD23FE}">
      <dgm:prSet/>
      <dgm:spPr/>
      <dgm:t>
        <a:bodyPr/>
        <a:lstStyle/>
        <a:p>
          <a:endParaRPr lang="en-US"/>
        </a:p>
      </dgm:t>
    </dgm:pt>
    <dgm:pt modelId="{1489AD75-AFC3-4083-9667-2E2293BA647B}">
      <dgm:prSet phldrT="[Text]" custT="1"/>
      <dgm:spPr/>
      <dgm:t>
        <a:bodyPr/>
        <a:lstStyle/>
        <a:p>
          <a:r>
            <a:rPr lang="lt-LT" sz="1200" b="1" dirty="0" smtClean="0"/>
            <a:t>SAVARANKIŠKAS MOKYMASIS IR INDIVIDUALIOS  UŽDUOTYS</a:t>
          </a:r>
          <a:endParaRPr lang="en-US" sz="1200" b="1" dirty="0"/>
        </a:p>
      </dgm:t>
    </dgm:pt>
    <dgm:pt modelId="{66DF3F17-08C5-4CA5-8F96-03606917E8ED}" type="parTrans" cxnId="{DE840DD6-7EC8-4111-93FB-DD29B524FAD5}">
      <dgm:prSet/>
      <dgm:spPr/>
      <dgm:t>
        <a:bodyPr/>
        <a:lstStyle/>
        <a:p>
          <a:endParaRPr lang="en-US"/>
        </a:p>
      </dgm:t>
    </dgm:pt>
    <dgm:pt modelId="{AFAA4198-A385-4D33-87F9-50793BAD0EBF}" type="sibTrans" cxnId="{DE840DD6-7EC8-4111-93FB-DD29B524FAD5}">
      <dgm:prSet/>
      <dgm:spPr/>
      <dgm:t>
        <a:bodyPr/>
        <a:lstStyle/>
        <a:p>
          <a:endParaRPr lang="en-US"/>
        </a:p>
      </dgm:t>
    </dgm:pt>
    <dgm:pt modelId="{129D082E-34E7-4AF0-80F3-490A4A83BA66}">
      <dgm:prSet phldrT="[Text]" custT="1"/>
      <dgm:spPr/>
      <dgm:t>
        <a:bodyPr/>
        <a:lstStyle/>
        <a:p>
          <a:r>
            <a:rPr lang="lt-LT" sz="1400" b="1" dirty="0" smtClean="0"/>
            <a:t>PRISTATYMAS</a:t>
          </a:r>
          <a:endParaRPr lang="en-US" sz="1400" b="1" dirty="0"/>
        </a:p>
      </dgm:t>
    </dgm:pt>
    <dgm:pt modelId="{76D39E88-8B87-4CC5-BC03-F6C7CA465983}" type="parTrans" cxnId="{E8C08C2B-5B1C-4C97-99D6-2E1DA9D42F6E}">
      <dgm:prSet/>
      <dgm:spPr/>
      <dgm:t>
        <a:bodyPr/>
        <a:lstStyle/>
        <a:p>
          <a:endParaRPr lang="en-US"/>
        </a:p>
      </dgm:t>
    </dgm:pt>
    <dgm:pt modelId="{F9E46FDB-46D4-442D-81DA-7CB92A99E22C}" type="sibTrans" cxnId="{E8C08C2B-5B1C-4C97-99D6-2E1DA9D42F6E}">
      <dgm:prSet/>
      <dgm:spPr/>
      <dgm:t>
        <a:bodyPr/>
        <a:lstStyle/>
        <a:p>
          <a:endParaRPr lang="en-US"/>
        </a:p>
      </dgm:t>
    </dgm:pt>
    <dgm:pt modelId="{2DD4C967-D6EF-4C41-90D4-37103D4D0FFA}">
      <dgm:prSet phldrT="[Text]" custT="1"/>
      <dgm:spPr/>
      <dgm:t>
        <a:bodyPr/>
        <a:lstStyle/>
        <a:p>
          <a:r>
            <a:rPr lang="lt-LT" sz="1400" b="1" dirty="0" smtClean="0"/>
            <a:t>SAVĘS VERTINIMAS IR REFLEKSIJA</a:t>
          </a:r>
          <a:endParaRPr lang="en-US" sz="1400" b="1" dirty="0"/>
        </a:p>
      </dgm:t>
    </dgm:pt>
    <dgm:pt modelId="{A7714069-B6A1-412D-BFD1-58270FD3A226}" type="parTrans" cxnId="{40D16E60-3660-44FA-AF82-2E4A343B8F29}">
      <dgm:prSet/>
      <dgm:spPr/>
      <dgm:t>
        <a:bodyPr/>
        <a:lstStyle/>
        <a:p>
          <a:endParaRPr lang="en-US"/>
        </a:p>
      </dgm:t>
    </dgm:pt>
    <dgm:pt modelId="{1AF76AD2-918E-4468-9EF8-04DFC814388E}" type="sibTrans" cxnId="{40D16E60-3660-44FA-AF82-2E4A343B8F29}">
      <dgm:prSet/>
      <dgm:spPr/>
      <dgm:t>
        <a:bodyPr/>
        <a:lstStyle/>
        <a:p>
          <a:endParaRPr lang="en-US"/>
        </a:p>
      </dgm:t>
    </dgm:pt>
    <dgm:pt modelId="{065747E4-3B51-43A3-9698-5FC3E17B7281}" type="pres">
      <dgm:prSet presAssocID="{0AAF45A9-FA2D-4FEF-8DB5-B487CCAF66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A04E8-9EC6-4CA4-BB61-7394C2A8139C}" type="pres">
      <dgm:prSet presAssocID="{F6A6320D-27AB-4646-99B4-6682A56BC7EB}" presName="centerShape" presStyleLbl="node0" presStyleIdx="0" presStyleCnt="1"/>
      <dgm:spPr/>
      <dgm:t>
        <a:bodyPr/>
        <a:lstStyle/>
        <a:p>
          <a:endParaRPr lang="en-US"/>
        </a:p>
      </dgm:t>
    </dgm:pt>
    <dgm:pt modelId="{37020928-C1B1-4182-982D-4DA7DA66962E}" type="pres">
      <dgm:prSet presAssocID="{041FB3E3-566B-416B-AC4D-B1ED3ED9377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E5A75FD-42AD-4288-AB8A-D8C8FB226020}" type="pres">
      <dgm:prSet presAssocID="{31BD7B1D-D0E5-4C0A-90DC-C122C81F2A60}" presName="node" presStyleLbl="node1" presStyleIdx="0" presStyleCnt="7" custRadScaleRad="108561" custRadScaleInc="-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9E-211D-4F42-A845-00739AC621C2}" type="pres">
      <dgm:prSet presAssocID="{BBC79841-5913-4963-8ABF-BB68F4747FBB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3FFABB3E-DEF5-45DF-A5BB-02BA2C9D786F}" type="pres">
      <dgm:prSet presAssocID="{E2AB4815-761B-4C3F-B270-21A5DF73B66F}" presName="node" presStyleLbl="node1" presStyleIdx="1" presStyleCnt="7" custScaleX="121198" custRadScaleRad="95344" custRadScaleInc="3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2737A-A5A5-408A-9901-9AF620A79322}" type="pres">
      <dgm:prSet presAssocID="{360005AA-97C0-4E06-81FF-0893C08B165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B117D7E1-8CE1-4A3D-97FC-96CA95F86C91}" type="pres">
      <dgm:prSet presAssocID="{88248995-F170-4454-BF41-0C20E34607A6}" presName="node" presStyleLbl="node1" presStyleIdx="2" presStyleCnt="7" custRadScaleRad="98251" custRadScaleInc="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00B2-038C-441E-8168-E022BA16EED9}" type="pres">
      <dgm:prSet presAssocID="{71AC6E39-2464-4D56-9FD2-1DB7D12C736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7B2B2ABC-5830-47D4-A398-AE47B973BD47}" type="pres">
      <dgm:prSet presAssocID="{8EE038E2-11A7-4B82-A96F-51712D9490DE}" presName="node" presStyleLbl="node1" presStyleIdx="3" presStyleCnt="7" custRadScaleRad="100003" custRadScaleInc="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94EB-2E35-4522-A277-CC26BDA6B3DA}" type="pres">
      <dgm:prSet presAssocID="{66DF3F17-08C5-4CA5-8F96-03606917E8ED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99964C6-3B9E-48C8-8478-415805F153D0}" type="pres">
      <dgm:prSet presAssocID="{1489AD75-AFC3-4083-9667-2E2293BA647B}" presName="node" presStyleLbl="node1" presStyleIdx="4" presStyleCnt="7" custRadScaleRad="102750" custRadScaleInc="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5923E-01AC-4522-84C6-FA4CBEA62390}" type="pres">
      <dgm:prSet presAssocID="{76D39E88-8B87-4CC5-BC03-F6C7CA465983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C4D592B9-22FC-4D39-8642-D61427A50F65}" type="pres">
      <dgm:prSet presAssocID="{129D082E-34E7-4AF0-80F3-490A4A83BA66}" presName="node" presStyleLbl="node1" presStyleIdx="5" presStyleCnt="7" custRadScaleRad="100703" custRadScaleInc="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01C9A-26D9-41A7-98EE-CCA7EFA4149C}" type="pres">
      <dgm:prSet presAssocID="{A7714069-B6A1-412D-BFD1-58270FD3A226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766EB72C-4A26-4918-BA2F-046D3B70BEFF}" type="pres">
      <dgm:prSet presAssocID="{2DD4C967-D6EF-4C41-90D4-37103D4D0F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08C2B-5B1C-4C97-99D6-2E1DA9D42F6E}" srcId="{F6A6320D-27AB-4646-99B4-6682A56BC7EB}" destId="{129D082E-34E7-4AF0-80F3-490A4A83BA66}" srcOrd="5" destOrd="0" parTransId="{76D39E88-8B87-4CC5-BC03-F6C7CA465983}" sibTransId="{F9E46FDB-46D4-442D-81DA-7CB92A99E22C}"/>
    <dgm:cxn modelId="{C1707553-B8C3-4CAA-BE56-50E4E73DCDAA}" srcId="{F6A6320D-27AB-4646-99B4-6682A56BC7EB}" destId="{E2AB4815-761B-4C3F-B270-21A5DF73B66F}" srcOrd="1" destOrd="0" parTransId="{BBC79841-5913-4963-8ABF-BB68F4747FBB}" sibTransId="{E6C9D434-BDD1-4BA0-9B7A-0750D49DC3C7}"/>
    <dgm:cxn modelId="{4F5B69EF-4269-4B7E-8007-AE0FC92E3F19}" type="presOf" srcId="{31BD7B1D-D0E5-4C0A-90DC-C122C81F2A60}" destId="{3E5A75FD-42AD-4288-AB8A-D8C8FB226020}" srcOrd="0" destOrd="0" presId="urn:microsoft.com/office/officeart/2005/8/layout/radial4"/>
    <dgm:cxn modelId="{E3987138-CAC3-4A93-A806-266C76A2D216}" srcId="{F6A6320D-27AB-4646-99B4-6682A56BC7EB}" destId="{88248995-F170-4454-BF41-0C20E34607A6}" srcOrd="2" destOrd="0" parTransId="{360005AA-97C0-4E06-81FF-0893C08B165A}" sibTransId="{C104BE23-F23E-4D60-B222-94FED1446D03}"/>
    <dgm:cxn modelId="{7195B4A1-97CC-4FCB-ADAF-C08D9920F158}" type="presOf" srcId="{1489AD75-AFC3-4083-9667-2E2293BA647B}" destId="{D99964C6-3B9E-48C8-8478-415805F153D0}" srcOrd="0" destOrd="0" presId="urn:microsoft.com/office/officeart/2005/8/layout/radial4"/>
    <dgm:cxn modelId="{2DDDAFD2-4B24-4BE7-B62B-01D65EA833A1}" type="presOf" srcId="{71AC6E39-2464-4D56-9FD2-1DB7D12C736C}" destId="{2FA000B2-038C-441E-8168-E022BA16EED9}" srcOrd="0" destOrd="0" presId="urn:microsoft.com/office/officeart/2005/8/layout/radial4"/>
    <dgm:cxn modelId="{27DB5D60-C686-4A0B-B428-8E9399F8F939}" srcId="{0AAF45A9-FA2D-4FEF-8DB5-B487CCAF66E5}" destId="{F6A6320D-27AB-4646-99B4-6682A56BC7EB}" srcOrd="0" destOrd="0" parTransId="{6603AE77-7B94-40C8-8A31-B3E156D123D7}" sibTransId="{E4393D91-D0F4-4840-B496-9A4542032C8E}"/>
    <dgm:cxn modelId="{3F0978E9-AE69-4FC6-ACBF-7AB684CCE06F}" type="presOf" srcId="{E2AB4815-761B-4C3F-B270-21A5DF73B66F}" destId="{3FFABB3E-DEF5-45DF-A5BB-02BA2C9D786F}" srcOrd="0" destOrd="0" presId="urn:microsoft.com/office/officeart/2005/8/layout/radial4"/>
    <dgm:cxn modelId="{D7C0945A-D7AF-4618-B9C8-0B8F99969177}" type="presOf" srcId="{76D39E88-8B87-4CC5-BC03-F6C7CA465983}" destId="{A3F5923E-01AC-4522-84C6-FA4CBEA62390}" srcOrd="0" destOrd="0" presId="urn:microsoft.com/office/officeart/2005/8/layout/radial4"/>
    <dgm:cxn modelId="{0A82FFB2-53C7-4996-AB33-E52FBF85AE7F}" type="presOf" srcId="{8EE038E2-11A7-4B82-A96F-51712D9490DE}" destId="{7B2B2ABC-5830-47D4-A398-AE47B973BD47}" srcOrd="0" destOrd="0" presId="urn:microsoft.com/office/officeart/2005/8/layout/radial4"/>
    <dgm:cxn modelId="{835C9B87-3455-46A9-8C94-A5882FBBA193}" type="presOf" srcId="{BBC79841-5913-4963-8ABF-BB68F4747FBB}" destId="{9BE0219E-211D-4F42-A845-00739AC621C2}" srcOrd="0" destOrd="0" presId="urn:microsoft.com/office/officeart/2005/8/layout/radial4"/>
    <dgm:cxn modelId="{7CDA7D03-3AE4-420D-8DCE-9096B38CD7C7}" srcId="{F6A6320D-27AB-4646-99B4-6682A56BC7EB}" destId="{31BD7B1D-D0E5-4C0A-90DC-C122C81F2A60}" srcOrd="0" destOrd="0" parTransId="{041FB3E3-566B-416B-AC4D-B1ED3ED93773}" sibTransId="{F15F07FF-7679-4BD8-9863-B5C713194E5E}"/>
    <dgm:cxn modelId="{93F7AE8E-3522-4516-9764-97C136603B61}" type="presOf" srcId="{041FB3E3-566B-416B-AC4D-B1ED3ED93773}" destId="{37020928-C1B1-4182-982D-4DA7DA66962E}" srcOrd="0" destOrd="0" presId="urn:microsoft.com/office/officeart/2005/8/layout/radial4"/>
    <dgm:cxn modelId="{20C80064-EDF9-460A-9D5C-760CDBE2C3F8}" type="presOf" srcId="{A7714069-B6A1-412D-BFD1-58270FD3A226}" destId="{84401C9A-26D9-41A7-98EE-CCA7EFA4149C}" srcOrd="0" destOrd="0" presId="urn:microsoft.com/office/officeart/2005/8/layout/radial4"/>
    <dgm:cxn modelId="{13A5D766-318E-4125-B401-EDFFF1F8D5A9}" type="presOf" srcId="{66DF3F17-08C5-4CA5-8F96-03606917E8ED}" destId="{288694EB-2E35-4522-A277-CC26BDA6B3DA}" srcOrd="0" destOrd="0" presId="urn:microsoft.com/office/officeart/2005/8/layout/radial4"/>
    <dgm:cxn modelId="{8DDA9401-3947-4976-9C3B-A118DDAD23FE}" srcId="{F6A6320D-27AB-4646-99B4-6682A56BC7EB}" destId="{8EE038E2-11A7-4B82-A96F-51712D9490DE}" srcOrd="3" destOrd="0" parTransId="{71AC6E39-2464-4D56-9FD2-1DB7D12C736C}" sibTransId="{D27CB38E-C5EF-4D6D-AAAA-A66265DB835C}"/>
    <dgm:cxn modelId="{119C6675-D85D-49E3-AD13-5738D4DF2BEE}" type="presOf" srcId="{360005AA-97C0-4E06-81FF-0893C08B165A}" destId="{1D32737A-A5A5-408A-9901-9AF620A79322}" srcOrd="0" destOrd="0" presId="urn:microsoft.com/office/officeart/2005/8/layout/radial4"/>
    <dgm:cxn modelId="{2D44D4EB-B5AF-45E9-94A9-6651533A0E67}" type="presOf" srcId="{F6A6320D-27AB-4646-99B4-6682A56BC7EB}" destId="{740A04E8-9EC6-4CA4-BB61-7394C2A8139C}" srcOrd="0" destOrd="0" presId="urn:microsoft.com/office/officeart/2005/8/layout/radial4"/>
    <dgm:cxn modelId="{D4CA3703-71BE-49E6-8E12-DBDBC8EE26CF}" type="presOf" srcId="{129D082E-34E7-4AF0-80F3-490A4A83BA66}" destId="{C4D592B9-22FC-4D39-8642-D61427A50F65}" srcOrd="0" destOrd="0" presId="urn:microsoft.com/office/officeart/2005/8/layout/radial4"/>
    <dgm:cxn modelId="{5AD151AF-C347-45EA-B599-BD5B99E058EF}" type="presOf" srcId="{2DD4C967-D6EF-4C41-90D4-37103D4D0FFA}" destId="{766EB72C-4A26-4918-BA2F-046D3B70BEFF}" srcOrd="0" destOrd="0" presId="urn:microsoft.com/office/officeart/2005/8/layout/radial4"/>
    <dgm:cxn modelId="{40D16E60-3660-44FA-AF82-2E4A343B8F29}" srcId="{F6A6320D-27AB-4646-99B4-6682A56BC7EB}" destId="{2DD4C967-D6EF-4C41-90D4-37103D4D0FFA}" srcOrd="6" destOrd="0" parTransId="{A7714069-B6A1-412D-BFD1-58270FD3A226}" sibTransId="{1AF76AD2-918E-4468-9EF8-04DFC814388E}"/>
    <dgm:cxn modelId="{AE8DCFBE-7C2D-4E34-B009-5B4967112081}" type="presOf" srcId="{0AAF45A9-FA2D-4FEF-8DB5-B487CCAF66E5}" destId="{065747E4-3B51-43A3-9698-5FC3E17B7281}" srcOrd="0" destOrd="0" presId="urn:microsoft.com/office/officeart/2005/8/layout/radial4"/>
    <dgm:cxn modelId="{893D9D10-6F88-4507-ACD3-53341B81FD2C}" type="presOf" srcId="{88248995-F170-4454-BF41-0C20E34607A6}" destId="{B117D7E1-8CE1-4A3D-97FC-96CA95F86C91}" srcOrd="0" destOrd="0" presId="urn:microsoft.com/office/officeart/2005/8/layout/radial4"/>
    <dgm:cxn modelId="{DE840DD6-7EC8-4111-93FB-DD29B524FAD5}" srcId="{F6A6320D-27AB-4646-99B4-6682A56BC7EB}" destId="{1489AD75-AFC3-4083-9667-2E2293BA647B}" srcOrd="4" destOrd="0" parTransId="{66DF3F17-08C5-4CA5-8F96-03606917E8ED}" sibTransId="{AFAA4198-A385-4D33-87F9-50793BAD0EBF}"/>
    <dgm:cxn modelId="{F9464187-946F-446A-A0D3-E46912FC9C2A}" type="presParOf" srcId="{065747E4-3B51-43A3-9698-5FC3E17B7281}" destId="{740A04E8-9EC6-4CA4-BB61-7394C2A8139C}" srcOrd="0" destOrd="0" presId="urn:microsoft.com/office/officeart/2005/8/layout/radial4"/>
    <dgm:cxn modelId="{8F872B49-3B8A-4384-90B7-57059B813913}" type="presParOf" srcId="{065747E4-3B51-43A3-9698-5FC3E17B7281}" destId="{37020928-C1B1-4182-982D-4DA7DA66962E}" srcOrd="1" destOrd="0" presId="urn:microsoft.com/office/officeart/2005/8/layout/radial4"/>
    <dgm:cxn modelId="{4108C0D5-0C8C-417B-8CD1-DE15B08E031F}" type="presParOf" srcId="{065747E4-3B51-43A3-9698-5FC3E17B7281}" destId="{3E5A75FD-42AD-4288-AB8A-D8C8FB226020}" srcOrd="2" destOrd="0" presId="urn:microsoft.com/office/officeart/2005/8/layout/radial4"/>
    <dgm:cxn modelId="{5E362C4D-B867-48B2-BCEB-1A64A7E2AA80}" type="presParOf" srcId="{065747E4-3B51-43A3-9698-5FC3E17B7281}" destId="{9BE0219E-211D-4F42-A845-00739AC621C2}" srcOrd="3" destOrd="0" presId="urn:microsoft.com/office/officeart/2005/8/layout/radial4"/>
    <dgm:cxn modelId="{4540821F-5E8B-4B57-A8D0-7043B02194AA}" type="presParOf" srcId="{065747E4-3B51-43A3-9698-5FC3E17B7281}" destId="{3FFABB3E-DEF5-45DF-A5BB-02BA2C9D786F}" srcOrd="4" destOrd="0" presId="urn:microsoft.com/office/officeart/2005/8/layout/radial4"/>
    <dgm:cxn modelId="{1FCA34AF-9653-486C-96AA-38C89DA69156}" type="presParOf" srcId="{065747E4-3B51-43A3-9698-5FC3E17B7281}" destId="{1D32737A-A5A5-408A-9901-9AF620A79322}" srcOrd="5" destOrd="0" presId="urn:microsoft.com/office/officeart/2005/8/layout/radial4"/>
    <dgm:cxn modelId="{DCDEE460-B9E1-4AC2-8BE9-2517B2A2AA9B}" type="presParOf" srcId="{065747E4-3B51-43A3-9698-5FC3E17B7281}" destId="{B117D7E1-8CE1-4A3D-97FC-96CA95F86C91}" srcOrd="6" destOrd="0" presId="urn:microsoft.com/office/officeart/2005/8/layout/radial4"/>
    <dgm:cxn modelId="{C3FF812F-9386-48A7-BEB7-C0AA5B3C21C9}" type="presParOf" srcId="{065747E4-3B51-43A3-9698-5FC3E17B7281}" destId="{2FA000B2-038C-441E-8168-E022BA16EED9}" srcOrd="7" destOrd="0" presId="urn:microsoft.com/office/officeart/2005/8/layout/radial4"/>
    <dgm:cxn modelId="{7DB6CDFD-A4F7-4ECD-88CB-CE1D018CBA1D}" type="presParOf" srcId="{065747E4-3B51-43A3-9698-5FC3E17B7281}" destId="{7B2B2ABC-5830-47D4-A398-AE47B973BD47}" srcOrd="8" destOrd="0" presId="urn:microsoft.com/office/officeart/2005/8/layout/radial4"/>
    <dgm:cxn modelId="{8BE28A02-490F-4852-BE84-F530887A2BB9}" type="presParOf" srcId="{065747E4-3B51-43A3-9698-5FC3E17B7281}" destId="{288694EB-2E35-4522-A277-CC26BDA6B3DA}" srcOrd="9" destOrd="0" presId="urn:microsoft.com/office/officeart/2005/8/layout/radial4"/>
    <dgm:cxn modelId="{C71C78A2-5CC2-4C5E-9E18-DE5685B51C0A}" type="presParOf" srcId="{065747E4-3B51-43A3-9698-5FC3E17B7281}" destId="{D99964C6-3B9E-48C8-8478-415805F153D0}" srcOrd="10" destOrd="0" presId="urn:microsoft.com/office/officeart/2005/8/layout/radial4"/>
    <dgm:cxn modelId="{8EBEEC51-328F-4AC9-83FF-DAD6A966C187}" type="presParOf" srcId="{065747E4-3B51-43A3-9698-5FC3E17B7281}" destId="{A3F5923E-01AC-4522-84C6-FA4CBEA62390}" srcOrd="11" destOrd="0" presId="urn:microsoft.com/office/officeart/2005/8/layout/radial4"/>
    <dgm:cxn modelId="{6D037EF1-0625-4979-AED4-088A255D2A3C}" type="presParOf" srcId="{065747E4-3B51-43A3-9698-5FC3E17B7281}" destId="{C4D592B9-22FC-4D39-8642-D61427A50F65}" srcOrd="12" destOrd="0" presId="urn:microsoft.com/office/officeart/2005/8/layout/radial4"/>
    <dgm:cxn modelId="{6F699834-C3B7-4256-B99B-25C4F6E6217B}" type="presParOf" srcId="{065747E4-3B51-43A3-9698-5FC3E17B7281}" destId="{84401C9A-26D9-41A7-98EE-CCA7EFA4149C}" srcOrd="13" destOrd="0" presId="urn:microsoft.com/office/officeart/2005/8/layout/radial4"/>
    <dgm:cxn modelId="{3E75F934-E547-4360-8CE8-B59EC909BED3}" type="presParOf" srcId="{065747E4-3B51-43A3-9698-5FC3E17B7281}" destId="{766EB72C-4A26-4918-BA2F-046D3B70BEF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AAA1A-E0F8-4D1D-9DB6-FD64111BFC6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87FBDB4-C6DB-4EC1-946B-A34CBB912064}">
      <dgm:prSet phldrT="[Text]" custT="1"/>
      <dgm:spPr/>
      <dgm:t>
        <a:bodyPr/>
        <a:lstStyle/>
        <a:p>
          <a:endParaRPr lang="en-US" sz="2800" b="1" dirty="0">
            <a:solidFill>
              <a:schemeClr val="accent2">
                <a:lumMod val="50000"/>
              </a:schemeClr>
            </a:solidFill>
          </a:endParaRPr>
        </a:p>
      </dgm:t>
    </dgm:pt>
    <dgm:pt modelId="{50AC61ED-D004-4301-A7CC-FB29A6EC8EFF}" type="parTrans" cxnId="{3B213D1C-139F-4F9F-94AF-D20D9B742C24}">
      <dgm:prSet/>
      <dgm:spPr/>
      <dgm:t>
        <a:bodyPr/>
        <a:lstStyle/>
        <a:p>
          <a:endParaRPr lang="en-US"/>
        </a:p>
      </dgm:t>
    </dgm:pt>
    <dgm:pt modelId="{8855FA76-B213-4150-AF9D-72EBF17D72AF}" type="sibTrans" cxnId="{3B213D1C-139F-4F9F-94AF-D20D9B742C24}">
      <dgm:prSet/>
      <dgm:spPr/>
      <dgm:t>
        <a:bodyPr/>
        <a:lstStyle/>
        <a:p>
          <a:endParaRPr lang="en-US"/>
        </a:p>
      </dgm:t>
    </dgm:pt>
    <dgm:pt modelId="{FA7B3732-102C-492C-BB6B-DC4CC5B37323}">
      <dgm:prSet phldrT="[Text]" custT="1"/>
      <dgm:spPr/>
      <dgm:t>
        <a:bodyPr/>
        <a:lstStyle/>
        <a:p>
          <a:r>
            <a:rPr lang="lt-LT" sz="2400" b="1" dirty="0" smtClean="0">
              <a:solidFill>
                <a:schemeClr val="accent2">
                  <a:lumMod val="50000"/>
                </a:schemeClr>
              </a:solidFill>
            </a:rPr>
            <a:t>Atviri klausimai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DE3C7110-17F5-48E4-AF5C-699511C1E2BC}" type="parTrans" cxnId="{2F292E5D-DA78-4E00-9CF3-0100D521A75E}">
      <dgm:prSet/>
      <dgm:spPr/>
      <dgm:t>
        <a:bodyPr/>
        <a:lstStyle/>
        <a:p>
          <a:endParaRPr lang="en-US"/>
        </a:p>
      </dgm:t>
    </dgm:pt>
    <dgm:pt modelId="{5D8D446A-97DB-42DB-952C-6DFB7FD1B03A}" type="sibTrans" cxnId="{2F292E5D-DA78-4E00-9CF3-0100D521A75E}">
      <dgm:prSet/>
      <dgm:spPr/>
      <dgm:t>
        <a:bodyPr/>
        <a:lstStyle/>
        <a:p>
          <a:endParaRPr lang="en-US"/>
        </a:p>
      </dgm:t>
    </dgm:pt>
    <dgm:pt modelId="{5B167B06-DF48-421D-A7D3-5315EB2B2E3A}">
      <dgm:prSet phldrT="[Text]" custT="1"/>
      <dgm:spPr/>
      <dgm:t>
        <a:bodyPr/>
        <a:lstStyle/>
        <a:p>
          <a:r>
            <a:rPr lang="lt-LT" sz="2400" b="1" dirty="0" smtClean="0">
              <a:solidFill>
                <a:schemeClr val="accent2">
                  <a:lumMod val="50000"/>
                </a:schemeClr>
              </a:solidFill>
            </a:rPr>
            <a:t>Tiesioginiai/uždari klausimai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75A72C09-0845-4C74-8370-B13FCB6F465D}" type="parTrans" cxnId="{E7720AD3-99FA-42AA-B1CE-EC5F9778EF1B}">
      <dgm:prSet/>
      <dgm:spPr/>
      <dgm:t>
        <a:bodyPr/>
        <a:lstStyle/>
        <a:p>
          <a:endParaRPr lang="en-US"/>
        </a:p>
      </dgm:t>
    </dgm:pt>
    <dgm:pt modelId="{5A81A44B-B354-4A7F-BC0B-E688DE15B85C}" type="sibTrans" cxnId="{E7720AD3-99FA-42AA-B1CE-EC5F9778EF1B}">
      <dgm:prSet/>
      <dgm:spPr/>
      <dgm:t>
        <a:bodyPr/>
        <a:lstStyle/>
        <a:p>
          <a:endParaRPr lang="en-US"/>
        </a:p>
      </dgm:t>
    </dgm:pt>
    <dgm:pt modelId="{B7CCB7ED-030B-424A-A1F8-CA2B67AEAFD7}" type="pres">
      <dgm:prSet presAssocID="{8E6AAA1A-E0F8-4D1D-9DB6-FD64111BFC6C}" presName="Name0" presStyleCnt="0">
        <dgm:presLayoutVars>
          <dgm:dir/>
          <dgm:animLvl val="lvl"/>
          <dgm:resizeHandles val="exact"/>
        </dgm:presLayoutVars>
      </dgm:prSet>
      <dgm:spPr/>
    </dgm:pt>
    <dgm:pt modelId="{B36A5576-EAF6-4E06-B8CE-0017A6CE698B}" type="pres">
      <dgm:prSet presAssocID="{E87FBDB4-C6DB-4EC1-946B-A34CBB912064}" presName="Name8" presStyleCnt="0"/>
      <dgm:spPr/>
    </dgm:pt>
    <dgm:pt modelId="{90E619C8-C575-430D-8FD1-AE05A667CB0C}" type="pres">
      <dgm:prSet presAssocID="{E87FBDB4-C6DB-4EC1-946B-A34CBB912064}" presName="level" presStyleLbl="node1" presStyleIdx="0" presStyleCnt="3" custLinFactNeighborY="-42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43AA8-02C4-490E-886E-52A21E8411CD}" type="pres">
      <dgm:prSet presAssocID="{E87FBDB4-C6DB-4EC1-946B-A34CBB9120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CC07E-97C3-4039-86E7-24B13BF33B07}" type="pres">
      <dgm:prSet presAssocID="{FA7B3732-102C-492C-BB6B-DC4CC5B37323}" presName="Name8" presStyleCnt="0"/>
      <dgm:spPr/>
    </dgm:pt>
    <dgm:pt modelId="{B84DBFFA-5361-4638-9401-933ABC350E50}" type="pres">
      <dgm:prSet presAssocID="{FA7B3732-102C-492C-BB6B-DC4CC5B3732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CF44-B429-4614-BE7B-C6806DE9DFA5}" type="pres">
      <dgm:prSet presAssocID="{FA7B3732-102C-492C-BB6B-DC4CC5B373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AA7B-0670-4D30-B0A5-CAEBE0AC24BB}" type="pres">
      <dgm:prSet presAssocID="{5B167B06-DF48-421D-A7D3-5315EB2B2E3A}" presName="Name8" presStyleCnt="0"/>
      <dgm:spPr/>
    </dgm:pt>
    <dgm:pt modelId="{9375A5F9-C31B-4498-A756-22655BDDD2D8}" type="pres">
      <dgm:prSet presAssocID="{5B167B06-DF48-421D-A7D3-5315EB2B2E3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9D3D-C44F-42B4-8553-D1B09181A480}" type="pres">
      <dgm:prSet presAssocID="{5B167B06-DF48-421D-A7D3-5315EB2B2E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067B1-E5FE-4934-B8D9-5AAF9FD3BBE9}" type="presOf" srcId="{5B167B06-DF48-421D-A7D3-5315EB2B2E3A}" destId="{AC459D3D-C44F-42B4-8553-D1B09181A480}" srcOrd="1" destOrd="0" presId="urn:microsoft.com/office/officeart/2005/8/layout/pyramid1"/>
    <dgm:cxn modelId="{2F292E5D-DA78-4E00-9CF3-0100D521A75E}" srcId="{8E6AAA1A-E0F8-4D1D-9DB6-FD64111BFC6C}" destId="{FA7B3732-102C-492C-BB6B-DC4CC5B37323}" srcOrd="1" destOrd="0" parTransId="{DE3C7110-17F5-48E4-AF5C-699511C1E2BC}" sibTransId="{5D8D446A-97DB-42DB-952C-6DFB7FD1B03A}"/>
    <dgm:cxn modelId="{F0BC6699-0E98-4156-A19D-0C5975A3A30F}" type="presOf" srcId="{FA7B3732-102C-492C-BB6B-DC4CC5B37323}" destId="{ACAACF44-B429-4614-BE7B-C6806DE9DFA5}" srcOrd="1" destOrd="0" presId="urn:microsoft.com/office/officeart/2005/8/layout/pyramid1"/>
    <dgm:cxn modelId="{E7720AD3-99FA-42AA-B1CE-EC5F9778EF1B}" srcId="{8E6AAA1A-E0F8-4D1D-9DB6-FD64111BFC6C}" destId="{5B167B06-DF48-421D-A7D3-5315EB2B2E3A}" srcOrd="2" destOrd="0" parTransId="{75A72C09-0845-4C74-8370-B13FCB6F465D}" sibTransId="{5A81A44B-B354-4A7F-BC0B-E688DE15B85C}"/>
    <dgm:cxn modelId="{03A1846A-52C9-45DB-8225-271349D94897}" type="presOf" srcId="{E87FBDB4-C6DB-4EC1-946B-A34CBB912064}" destId="{8F543AA8-02C4-490E-886E-52A21E8411CD}" srcOrd="1" destOrd="0" presId="urn:microsoft.com/office/officeart/2005/8/layout/pyramid1"/>
    <dgm:cxn modelId="{3B213D1C-139F-4F9F-94AF-D20D9B742C24}" srcId="{8E6AAA1A-E0F8-4D1D-9DB6-FD64111BFC6C}" destId="{E87FBDB4-C6DB-4EC1-946B-A34CBB912064}" srcOrd="0" destOrd="0" parTransId="{50AC61ED-D004-4301-A7CC-FB29A6EC8EFF}" sibTransId="{8855FA76-B213-4150-AF9D-72EBF17D72AF}"/>
    <dgm:cxn modelId="{E3B43C6B-6167-45D2-9272-128607B31C28}" type="presOf" srcId="{5B167B06-DF48-421D-A7D3-5315EB2B2E3A}" destId="{9375A5F9-C31B-4498-A756-22655BDDD2D8}" srcOrd="0" destOrd="0" presId="urn:microsoft.com/office/officeart/2005/8/layout/pyramid1"/>
    <dgm:cxn modelId="{E1EDEFD9-2B56-4A0F-8146-DE68143F04F6}" type="presOf" srcId="{E87FBDB4-C6DB-4EC1-946B-A34CBB912064}" destId="{90E619C8-C575-430D-8FD1-AE05A667CB0C}" srcOrd="0" destOrd="0" presId="urn:microsoft.com/office/officeart/2005/8/layout/pyramid1"/>
    <dgm:cxn modelId="{301B20DA-BFEC-41DE-A8C2-F6D03C746EE1}" type="presOf" srcId="{FA7B3732-102C-492C-BB6B-DC4CC5B37323}" destId="{B84DBFFA-5361-4638-9401-933ABC350E50}" srcOrd="0" destOrd="0" presId="urn:microsoft.com/office/officeart/2005/8/layout/pyramid1"/>
    <dgm:cxn modelId="{4DF688C4-3D1B-4903-8F3B-A93780B0A29A}" type="presOf" srcId="{8E6AAA1A-E0F8-4D1D-9DB6-FD64111BFC6C}" destId="{B7CCB7ED-030B-424A-A1F8-CA2B67AEAFD7}" srcOrd="0" destOrd="0" presId="urn:microsoft.com/office/officeart/2005/8/layout/pyramid1"/>
    <dgm:cxn modelId="{83D591A9-1126-4CDF-90EA-9BD0BEC3338C}" type="presParOf" srcId="{B7CCB7ED-030B-424A-A1F8-CA2B67AEAFD7}" destId="{B36A5576-EAF6-4E06-B8CE-0017A6CE698B}" srcOrd="0" destOrd="0" presId="urn:microsoft.com/office/officeart/2005/8/layout/pyramid1"/>
    <dgm:cxn modelId="{2967971C-02F6-4AC5-9A8F-3AFF0CF5EA80}" type="presParOf" srcId="{B36A5576-EAF6-4E06-B8CE-0017A6CE698B}" destId="{90E619C8-C575-430D-8FD1-AE05A667CB0C}" srcOrd="0" destOrd="0" presId="urn:microsoft.com/office/officeart/2005/8/layout/pyramid1"/>
    <dgm:cxn modelId="{5E183947-6CC3-4408-8AB1-3DDA6B2282D8}" type="presParOf" srcId="{B36A5576-EAF6-4E06-B8CE-0017A6CE698B}" destId="{8F543AA8-02C4-490E-886E-52A21E8411CD}" srcOrd="1" destOrd="0" presId="urn:microsoft.com/office/officeart/2005/8/layout/pyramid1"/>
    <dgm:cxn modelId="{EB43ED06-C432-4873-9F1E-0FC1E16986F2}" type="presParOf" srcId="{B7CCB7ED-030B-424A-A1F8-CA2B67AEAFD7}" destId="{101CC07E-97C3-4039-86E7-24B13BF33B07}" srcOrd="1" destOrd="0" presId="urn:microsoft.com/office/officeart/2005/8/layout/pyramid1"/>
    <dgm:cxn modelId="{82B570A8-ADAE-4964-AA45-71BE24E40135}" type="presParOf" srcId="{101CC07E-97C3-4039-86E7-24B13BF33B07}" destId="{B84DBFFA-5361-4638-9401-933ABC350E50}" srcOrd="0" destOrd="0" presId="urn:microsoft.com/office/officeart/2005/8/layout/pyramid1"/>
    <dgm:cxn modelId="{DC41C29B-1B5F-4003-A2B4-1EBC7EA56A02}" type="presParOf" srcId="{101CC07E-97C3-4039-86E7-24B13BF33B07}" destId="{ACAACF44-B429-4614-BE7B-C6806DE9DFA5}" srcOrd="1" destOrd="0" presId="urn:microsoft.com/office/officeart/2005/8/layout/pyramid1"/>
    <dgm:cxn modelId="{B66AE87B-6661-467B-A74C-A32C0BE8BDB9}" type="presParOf" srcId="{B7CCB7ED-030B-424A-A1F8-CA2B67AEAFD7}" destId="{E6D8AA7B-0670-4D30-B0A5-CAEBE0AC24BB}" srcOrd="2" destOrd="0" presId="urn:microsoft.com/office/officeart/2005/8/layout/pyramid1"/>
    <dgm:cxn modelId="{844A8285-A72D-4683-861A-D4BF5A9AA199}" type="presParOf" srcId="{E6D8AA7B-0670-4D30-B0A5-CAEBE0AC24BB}" destId="{9375A5F9-C31B-4498-A756-22655BDDD2D8}" srcOrd="0" destOrd="0" presId="urn:microsoft.com/office/officeart/2005/8/layout/pyramid1"/>
    <dgm:cxn modelId="{CB00D94E-A4CB-4765-9467-A65727481350}" type="presParOf" srcId="{E6D8AA7B-0670-4D30-B0A5-CAEBE0AC24BB}" destId="{AC459D3D-C44F-42B4-8553-D1B09181A4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324B8D-D851-4538-891D-5352DEAC4FB5}">
      <dsp:nvSpPr>
        <dsp:cNvPr id="0" name=""/>
        <dsp:cNvSpPr/>
      </dsp:nvSpPr>
      <dsp:spPr>
        <a:xfrm>
          <a:off x="1856067" y="0"/>
          <a:ext cx="618689" cy="646566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accent2">
                  <a:lumMod val="50000"/>
                </a:schemeClr>
              </a:solidFill>
            </a:rPr>
            <a:t>5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6067" y="0"/>
        <a:ext cx="618689" cy="646566"/>
      </dsp:txXfrm>
    </dsp:sp>
    <dsp:sp modelId="{5C45FCB2-F49B-4D04-8054-8B43C401B032}">
      <dsp:nvSpPr>
        <dsp:cNvPr id="0" name=""/>
        <dsp:cNvSpPr/>
      </dsp:nvSpPr>
      <dsp:spPr>
        <a:xfrm>
          <a:off x="1546722" y="646566"/>
          <a:ext cx="1237378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10%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63264" y="646566"/>
        <a:ext cx="804295" cy="646566"/>
      </dsp:txXfrm>
    </dsp:sp>
    <dsp:sp modelId="{5A453131-A2E1-4847-95EC-B0D9B8D4E0B4}">
      <dsp:nvSpPr>
        <dsp:cNvPr id="0" name=""/>
        <dsp:cNvSpPr/>
      </dsp:nvSpPr>
      <dsp:spPr>
        <a:xfrm>
          <a:off x="1237378" y="1293132"/>
          <a:ext cx="1856067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20%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562190" y="1293132"/>
        <a:ext cx="1206443" cy="646566"/>
      </dsp:txXfrm>
    </dsp:sp>
    <dsp:sp modelId="{72AFE4E5-0843-482E-92BC-7B19F89A7ACE}">
      <dsp:nvSpPr>
        <dsp:cNvPr id="0" name=""/>
        <dsp:cNvSpPr/>
      </dsp:nvSpPr>
      <dsp:spPr>
        <a:xfrm>
          <a:off x="928033" y="1939698"/>
          <a:ext cx="2474756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30%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61116" y="1939698"/>
        <a:ext cx="1608591" cy="646566"/>
      </dsp:txXfrm>
    </dsp:sp>
    <dsp:sp modelId="{22ECE139-BB91-4B33-95F8-3AF774312177}">
      <dsp:nvSpPr>
        <dsp:cNvPr id="0" name=""/>
        <dsp:cNvSpPr/>
      </dsp:nvSpPr>
      <dsp:spPr>
        <a:xfrm>
          <a:off x="618689" y="2586264"/>
          <a:ext cx="3093445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50%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60042" y="2586264"/>
        <a:ext cx="2010739" cy="646566"/>
      </dsp:txXfrm>
    </dsp:sp>
    <dsp:sp modelId="{B382FADA-9DBC-4F67-A623-E18586F37192}">
      <dsp:nvSpPr>
        <dsp:cNvPr id="0" name=""/>
        <dsp:cNvSpPr/>
      </dsp:nvSpPr>
      <dsp:spPr>
        <a:xfrm>
          <a:off x="309344" y="3232830"/>
          <a:ext cx="3712134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70%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58968" y="3232830"/>
        <a:ext cx="2412887" cy="646566"/>
      </dsp:txXfrm>
    </dsp:sp>
    <dsp:sp modelId="{F6CBFD76-79A7-493F-B350-0E73CFBBCE11}">
      <dsp:nvSpPr>
        <dsp:cNvPr id="0" name=""/>
        <dsp:cNvSpPr/>
      </dsp:nvSpPr>
      <dsp:spPr>
        <a:xfrm>
          <a:off x="0" y="3879396"/>
          <a:ext cx="4330823" cy="646566"/>
        </a:xfrm>
        <a:prstGeom prst="trapezoid">
          <a:avLst>
            <a:gd name="adj" fmla="val 478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90%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57894" y="3879396"/>
        <a:ext cx="2815035" cy="6465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2AF03-FAAB-46FA-891D-CD5EC9A4E55F}">
      <dsp:nvSpPr>
        <dsp:cNvPr id="0" name=""/>
        <dsp:cNvSpPr/>
      </dsp:nvSpPr>
      <dsp:spPr>
        <a:xfrm>
          <a:off x="1426748" y="310534"/>
          <a:ext cx="4536504" cy="4536504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>
              <a:solidFill>
                <a:schemeClr val="tx1"/>
              </a:solidFill>
            </a:rPr>
            <a:t>1. IŠSIAIŠKINTI PROBLEMĄ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739825" y="742582"/>
        <a:ext cx="1242138" cy="783087"/>
      </dsp:txXfrm>
    </dsp:sp>
    <dsp:sp modelId="{42969641-C6F4-46F7-9D71-95E73D89D0F1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hueOff val="1080464"/>
            <a:satOff val="412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2. </a:t>
          </a:r>
          <a:r>
            <a:rPr lang="lt-LT" sz="1400" b="1" kern="1200" dirty="0" smtClean="0">
              <a:solidFill>
                <a:schemeClr val="tx1"/>
              </a:solidFill>
            </a:rPr>
            <a:t>ANALIZUOTI PROBLEMĄ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414900" y="2173741"/>
        <a:ext cx="1317746" cy="837093"/>
      </dsp:txXfrm>
    </dsp:sp>
    <dsp:sp modelId="{A036CC81-2616-4CBA-94A8-FD13FF7AB8CA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3. </a:t>
          </a:r>
          <a:r>
            <a:rPr lang="lt-LT" sz="1400" b="1" kern="1200" dirty="0" smtClean="0">
              <a:solidFill>
                <a:schemeClr val="tx1"/>
              </a:solidFill>
            </a:rPr>
            <a:t>MINČIŲ LIETUS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225879" y="3253861"/>
        <a:ext cx="1188132" cy="864096"/>
      </dsp:txXfrm>
    </dsp:sp>
    <dsp:sp modelId="{F8A2D676-BF60-4D1D-9408-9FB86E7DB58B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4.</a:t>
          </a:r>
          <a:r>
            <a:rPr lang="lt-LT" sz="1400" b="1" kern="1200" dirty="0" smtClean="0">
              <a:solidFill>
                <a:schemeClr val="tx1"/>
              </a:solidFill>
            </a:rPr>
            <a:t> Į</a:t>
          </a:r>
          <a:r>
            <a:rPr lang="en-GB" sz="1400" b="1" kern="1200" dirty="0" smtClean="0">
              <a:solidFill>
                <a:schemeClr val="tx1"/>
              </a:solidFill>
            </a:rPr>
            <a:t>VARDINTI</a:t>
          </a:r>
          <a:r>
            <a:rPr lang="lt-LT" sz="1400" b="1" kern="1200" dirty="0" smtClean="0">
              <a:solidFill>
                <a:schemeClr val="tx1"/>
              </a:solidFill>
            </a:rPr>
            <a:t> MOKYMOSI TIKSLUS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70239" y="4117957"/>
        <a:ext cx="1215135" cy="864096"/>
      </dsp:txXfrm>
    </dsp:sp>
    <dsp:sp modelId="{02C75CA1-05BC-472C-B2A0-48E47C1D23D8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5</a:t>
          </a:r>
          <a:r>
            <a:rPr lang="lt-LT" sz="1400" b="1" kern="1200" dirty="0" smtClean="0">
              <a:solidFill>
                <a:schemeClr val="tx1"/>
              </a:solidFill>
            </a:rPr>
            <a:t>. INDIVIDUALIOS STUDIJOS/ INFORMACIJOS PAIEŠKA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741603" y="3253861"/>
        <a:ext cx="1188132" cy="864096"/>
      </dsp:txXfrm>
    </dsp:sp>
    <dsp:sp modelId="{019D18D4-D2EF-4C6D-9F4E-B1CCCFABE135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5402322"/>
            <a:satOff val="20628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6. </a:t>
          </a:r>
          <a:r>
            <a:rPr lang="lt-LT" sz="1400" b="1" kern="1200" dirty="0" smtClean="0">
              <a:solidFill>
                <a:schemeClr val="tx1"/>
              </a:solidFill>
            </a:rPr>
            <a:t>GRUPĖS SURINKTOS INFORMACIJOS ANALIZĖ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422968" y="2173741"/>
        <a:ext cx="1317746" cy="837093"/>
      </dsp:txXfrm>
    </dsp:sp>
    <dsp:sp modelId="{FC71BA90-DA7F-4160-8DC4-7CB28E2F4E99}">
      <dsp:nvSpPr>
        <dsp:cNvPr id="0" name=""/>
        <dsp:cNvSpPr/>
      </dsp:nvSpPr>
      <dsp:spPr>
        <a:xfrm>
          <a:off x="1309555" y="553561"/>
          <a:ext cx="4536504" cy="4536504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7</a:t>
          </a:r>
          <a:r>
            <a:rPr lang="lt-LT" sz="1400" b="1" kern="1200" dirty="0" smtClean="0">
              <a:solidFill>
                <a:schemeClr val="tx1"/>
              </a:solidFill>
            </a:rPr>
            <a:t>. NUSTATOMOS TO</a:t>
          </a:r>
          <a:r>
            <a:rPr lang="en-GB" sz="1400" b="1" kern="1200" dirty="0" smtClean="0">
              <a:solidFill>
                <a:schemeClr val="tx1"/>
              </a:solidFill>
            </a:rPr>
            <a:t>BU</a:t>
          </a:r>
          <a:r>
            <a:rPr lang="lt-LT" sz="1400" b="1" kern="1200" dirty="0" smtClean="0">
              <a:solidFill>
                <a:schemeClr val="tx1"/>
              </a:solidFill>
            </a:rPr>
            <a:t>LINTINOS SRITYS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292464" y="985609"/>
        <a:ext cx="1242138" cy="7830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A04E8-9EC6-4CA4-BB61-7394C2A8139C}">
      <dsp:nvSpPr>
        <dsp:cNvPr id="0" name=""/>
        <dsp:cNvSpPr/>
      </dsp:nvSpPr>
      <dsp:spPr>
        <a:xfrm>
          <a:off x="3619507" y="2811132"/>
          <a:ext cx="1941317" cy="19413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/>
            <a:t>PROBLEMOMIS GRĮTAS MOKYMASIS</a:t>
          </a:r>
          <a:endParaRPr lang="en-US" sz="1600" b="1" kern="1200" dirty="0"/>
        </a:p>
      </dsp:txBody>
      <dsp:txXfrm>
        <a:off x="3619507" y="2811132"/>
        <a:ext cx="1941317" cy="1941317"/>
      </dsp:txXfrm>
    </dsp:sp>
    <dsp:sp modelId="{37020928-C1B1-4182-982D-4DA7DA66962E}">
      <dsp:nvSpPr>
        <dsp:cNvPr id="0" name=""/>
        <dsp:cNvSpPr/>
      </dsp:nvSpPr>
      <dsp:spPr>
        <a:xfrm rot="10797902">
          <a:off x="1074805" y="3506564"/>
          <a:ext cx="2404743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5A75FD-42AD-4288-AB8A-D8C8FB226020}">
      <dsp:nvSpPr>
        <dsp:cNvPr id="0" name=""/>
        <dsp:cNvSpPr/>
      </dsp:nvSpPr>
      <dsp:spPr>
        <a:xfrm>
          <a:off x="395344" y="3240367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TAISYKLIŲ  NUSTATYMAS</a:t>
          </a:r>
          <a:endParaRPr lang="en-US" sz="1400" b="1" kern="1200" dirty="0"/>
        </a:p>
      </dsp:txBody>
      <dsp:txXfrm>
        <a:off x="395344" y="3240367"/>
        <a:ext cx="1358922" cy="1087137"/>
      </dsp:txXfrm>
    </dsp:sp>
    <dsp:sp modelId="{9BE0219E-211D-4F42-A845-00739AC621C2}">
      <dsp:nvSpPr>
        <dsp:cNvPr id="0" name=""/>
        <dsp:cNvSpPr/>
      </dsp:nvSpPr>
      <dsp:spPr>
        <a:xfrm rot="12649510">
          <a:off x="1797643" y="2435615"/>
          <a:ext cx="2000297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80464"/>
                <a:satOff val="412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1080464"/>
                <a:satOff val="412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1080464"/>
                <a:satOff val="412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FABB3E-DEF5-45DF-A5BB-02BA2C9D786F}">
      <dsp:nvSpPr>
        <dsp:cNvPr id="0" name=""/>
        <dsp:cNvSpPr/>
      </dsp:nvSpPr>
      <dsp:spPr>
        <a:xfrm>
          <a:off x="1115435" y="1656188"/>
          <a:ext cx="1646986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80464"/>
                <a:satOff val="412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1080464"/>
                <a:satOff val="412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1080464"/>
                <a:satOff val="412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400" b="1" kern="1200" dirty="0" smtClean="0"/>
            <a:t>PASISKIRSTYMAS VAIDMENIMIS</a:t>
          </a:r>
          <a:endParaRPr lang="en-US" sz="1400" b="1" kern="1200" dirty="0"/>
        </a:p>
      </dsp:txBody>
      <dsp:txXfrm>
        <a:off x="1115435" y="1656188"/>
        <a:ext cx="1646986" cy="1087137"/>
      </dsp:txXfrm>
    </dsp:sp>
    <dsp:sp modelId="{1D32737A-A5A5-408A-9901-9AF620A79322}">
      <dsp:nvSpPr>
        <dsp:cNvPr id="0" name=""/>
        <dsp:cNvSpPr/>
      </dsp:nvSpPr>
      <dsp:spPr>
        <a:xfrm rot="14513277">
          <a:off x="2538646" y="1620363"/>
          <a:ext cx="2089253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160929"/>
                <a:satOff val="8251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2160929"/>
                <a:satOff val="8251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2160929"/>
                <a:satOff val="8251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17D7E1-8CE1-4A3D-97FC-96CA95F86C91}">
      <dsp:nvSpPr>
        <dsp:cNvPr id="0" name=""/>
        <dsp:cNvSpPr/>
      </dsp:nvSpPr>
      <dsp:spPr>
        <a:xfrm>
          <a:off x="2411586" y="432043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60929"/>
                <a:satOff val="8251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2160929"/>
                <a:satOff val="8251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2160929"/>
                <a:satOff val="8251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 smtClean="0"/>
            <a:t>VALDYMAS – PLANO SUDARYMAS IR LAIKYMASIS</a:t>
          </a:r>
          <a:endParaRPr lang="en-US" sz="1200" b="1" kern="1200" dirty="0"/>
        </a:p>
      </dsp:txBody>
      <dsp:txXfrm>
        <a:off x="2411586" y="432043"/>
        <a:ext cx="1358922" cy="1087137"/>
      </dsp:txXfrm>
    </dsp:sp>
    <dsp:sp modelId="{2FA000B2-038C-441E-8168-E022BA16EED9}">
      <dsp:nvSpPr>
        <dsp:cNvPr id="0" name=""/>
        <dsp:cNvSpPr/>
      </dsp:nvSpPr>
      <dsp:spPr>
        <a:xfrm rot="16213855">
          <a:off x="3527466" y="1338362"/>
          <a:ext cx="2142865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241393"/>
                <a:satOff val="1237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3241393"/>
                <a:satOff val="1237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3241393"/>
                <a:satOff val="123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2B2ABC-5830-47D4-A398-AE47B973BD47}">
      <dsp:nvSpPr>
        <dsp:cNvPr id="0" name=""/>
        <dsp:cNvSpPr/>
      </dsp:nvSpPr>
      <dsp:spPr>
        <a:xfrm>
          <a:off x="3923756" y="7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41393"/>
                <a:satOff val="1237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3241393"/>
                <a:satOff val="1237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3241393"/>
                <a:satOff val="123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DARBAS GRUPĖJE</a:t>
          </a:r>
          <a:endParaRPr lang="en-US" sz="1400" b="1" kern="1200" dirty="0"/>
        </a:p>
      </dsp:txBody>
      <dsp:txXfrm>
        <a:off x="3923756" y="7"/>
        <a:ext cx="1358922" cy="1087137"/>
      </dsp:txXfrm>
    </dsp:sp>
    <dsp:sp modelId="{288694EB-2E35-4522-A277-CC26BDA6B3DA}">
      <dsp:nvSpPr>
        <dsp:cNvPr id="0" name=""/>
        <dsp:cNvSpPr/>
      </dsp:nvSpPr>
      <dsp:spPr>
        <a:xfrm rot="18006711">
          <a:off x="4587310" y="1590170"/>
          <a:ext cx="2226924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321858"/>
                <a:satOff val="16502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4321858"/>
                <a:satOff val="16502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4321858"/>
                <a:satOff val="16502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9964C6-3B9E-48C8-8478-415805F153D0}">
      <dsp:nvSpPr>
        <dsp:cNvPr id="0" name=""/>
        <dsp:cNvSpPr/>
      </dsp:nvSpPr>
      <dsp:spPr>
        <a:xfrm>
          <a:off x="5579923" y="360041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321858"/>
                <a:satOff val="16502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4321858"/>
                <a:satOff val="16502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4321858"/>
                <a:satOff val="16502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 smtClean="0"/>
            <a:t>SAVARANKIŠKAS MOKYMASIS IR INDIVIDUALIOS  UŽDUOTYS</a:t>
          </a:r>
          <a:endParaRPr lang="en-US" sz="1200" b="1" kern="1200" dirty="0"/>
        </a:p>
      </dsp:txBody>
      <dsp:txXfrm>
        <a:off x="5579923" y="360041"/>
        <a:ext cx="1358922" cy="1087137"/>
      </dsp:txXfrm>
    </dsp:sp>
    <dsp:sp modelId="{A3F5923E-01AC-4522-84C6-FA4CBEA62390}">
      <dsp:nvSpPr>
        <dsp:cNvPr id="0" name=""/>
        <dsp:cNvSpPr/>
      </dsp:nvSpPr>
      <dsp:spPr>
        <a:xfrm rot="19813855">
          <a:off x="5399264" y="2423383"/>
          <a:ext cx="2164285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402322"/>
                <a:satOff val="20628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5402322"/>
                <a:satOff val="20628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5402322"/>
                <a:satOff val="20628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D592B9-22FC-4D39-8642-D61427A50F65}">
      <dsp:nvSpPr>
        <dsp:cNvPr id="0" name=""/>
        <dsp:cNvSpPr/>
      </dsp:nvSpPr>
      <dsp:spPr>
        <a:xfrm>
          <a:off x="6741282" y="1619162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402322"/>
                <a:satOff val="20628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5402322"/>
                <a:satOff val="20628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5402322"/>
                <a:satOff val="20628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PRISTATYMAS</a:t>
          </a:r>
          <a:endParaRPr lang="en-US" sz="1400" b="1" kern="1200" dirty="0"/>
        </a:p>
      </dsp:txBody>
      <dsp:txXfrm>
        <a:off x="6741282" y="1619162"/>
        <a:ext cx="1358922" cy="1087137"/>
      </dsp:txXfrm>
    </dsp:sp>
    <dsp:sp modelId="{84401C9A-26D9-41A7-98EE-CCA7EFA4149C}">
      <dsp:nvSpPr>
        <dsp:cNvPr id="0" name=""/>
        <dsp:cNvSpPr/>
      </dsp:nvSpPr>
      <dsp:spPr>
        <a:xfrm>
          <a:off x="5685537" y="3505153"/>
          <a:ext cx="2142773" cy="553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6482786"/>
                <a:satOff val="24753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6EB72C-4A26-4918-BA2F-046D3B70BEFF}">
      <dsp:nvSpPr>
        <dsp:cNvPr id="0" name=""/>
        <dsp:cNvSpPr/>
      </dsp:nvSpPr>
      <dsp:spPr>
        <a:xfrm>
          <a:off x="7148849" y="3238222"/>
          <a:ext cx="1358922" cy="108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6482786"/>
                <a:satOff val="24753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SAVĘS VERTINIMAS IR REFLEKSIJA</a:t>
          </a:r>
          <a:endParaRPr lang="en-US" sz="1400" b="1" kern="1200" dirty="0"/>
        </a:p>
      </dsp:txBody>
      <dsp:txXfrm>
        <a:off x="7148849" y="3238222"/>
        <a:ext cx="1358922" cy="10871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E619C8-C575-430D-8FD1-AE05A667CB0C}">
      <dsp:nvSpPr>
        <dsp:cNvPr id="0" name=""/>
        <dsp:cNvSpPr/>
      </dsp:nvSpPr>
      <dsp:spPr>
        <a:xfrm>
          <a:off x="2040226" y="0"/>
          <a:ext cx="2040226" cy="1656183"/>
        </a:xfrm>
        <a:prstGeom prst="trapezoid">
          <a:avLst>
            <a:gd name="adj" fmla="val 615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40226" y="0"/>
        <a:ext cx="2040226" cy="1656183"/>
      </dsp:txXfrm>
    </dsp:sp>
    <dsp:sp modelId="{B84DBFFA-5361-4638-9401-933ABC350E50}">
      <dsp:nvSpPr>
        <dsp:cNvPr id="0" name=""/>
        <dsp:cNvSpPr/>
      </dsp:nvSpPr>
      <dsp:spPr>
        <a:xfrm>
          <a:off x="1020113" y="1656184"/>
          <a:ext cx="4080453" cy="1656183"/>
        </a:xfrm>
        <a:prstGeom prst="trapezoid">
          <a:avLst>
            <a:gd name="adj" fmla="val 615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accent2">
                  <a:lumMod val="50000"/>
                </a:schemeClr>
              </a:solidFill>
            </a:rPr>
            <a:t>Atviri klausimai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34192" y="1656184"/>
        <a:ext cx="2652294" cy="1656183"/>
      </dsp:txXfrm>
    </dsp:sp>
    <dsp:sp modelId="{9375A5F9-C31B-4498-A756-22655BDDD2D8}">
      <dsp:nvSpPr>
        <dsp:cNvPr id="0" name=""/>
        <dsp:cNvSpPr/>
      </dsp:nvSpPr>
      <dsp:spPr>
        <a:xfrm>
          <a:off x="0" y="3312368"/>
          <a:ext cx="6120680" cy="1656183"/>
        </a:xfrm>
        <a:prstGeom prst="trapezoid">
          <a:avLst>
            <a:gd name="adj" fmla="val 615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accent2">
                  <a:lumMod val="50000"/>
                </a:schemeClr>
              </a:solidFill>
            </a:rPr>
            <a:t>Tiesioginiai/uždari klausimai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71118" y="3312368"/>
        <a:ext cx="3978442" cy="1656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34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0688-F785-4FFF-98EC-72CF363C777E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B134-48A4-4A8F-B6E2-2195DDF8B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8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67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28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12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56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29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34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45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25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1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8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59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303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2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253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4270915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305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507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119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223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546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982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0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811469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866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551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016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611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859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583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01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93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19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28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B134-48A4-4A8F-B6E2-2195DDF8B4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3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85" y="3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11"/>
            <a:ext cx="2033178" cy="2590799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4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1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6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har char="●"/>
              <a:defRPr/>
            </a:lvl1pPr>
            <a:lvl2pPr>
              <a:spcBef>
                <a:spcPts val="0"/>
              </a:spcBef>
              <a:buChar char="○"/>
              <a:defRPr/>
            </a:lvl2pPr>
            <a:lvl3pPr>
              <a:lnSpc>
                <a:spcPct val="115000"/>
              </a:lnSpc>
              <a:spcBef>
                <a:spcPts val="0"/>
              </a:spcBef>
              <a:buSzPct val="127272"/>
              <a:buChar char="■"/>
              <a:defRPr sz="1100"/>
            </a:lvl3pPr>
            <a:lvl4pPr>
              <a:spcBef>
                <a:spcPts val="0"/>
              </a:spcBef>
              <a:buChar char="●"/>
              <a:defRPr/>
            </a:lvl4pPr>
            <a:lvl5pPr>
              <a:spcBef>
                <a:spcPts val="0"/>
              </a:spcBef>
              <a:buChar char="○"/>
              <a:defRPr/>
            </a:lvl5pPr>
            <a:lvl6pPr>
              <a:spcBef>
                <a:spcPts val="0"/>
              </a:spcBef>
              <a:buChar char="■"/>
              <a:defRPr/>
            </a:lvl6pPr>
            <a:lvl7pPr>
              <a:spcBef>
                <a:spcPts val="0"/>
              </a:spcBef>
              <a:buChar char="●"/>
              <a:defRPr/>
            </a:lvl7pPr>
            <a:lvl8pPr>
              <a:spcBef>
                <a:spcPts val="0"/>
              </a:spcBef>
              <a:buChar char="○"/>
              <a:defRPr/>
            </a:lvl8pPr>
            <a:lvl9pPr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146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597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oannerobertson.wordpress.com/2012/12/05/exploring-the-archeology-of-ideas-in-project-based-learning/teaching_box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joannerobertson.wordpress.com/2012/12/05/exploring-the-archeology-of-ideas-in-project-based-learning/attachment/221921/" TargetMode="Externa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success.com.au/wp-content/uploads/2013/11/creative-genius-image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inkquest.org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learysmusic.com/images/MusicalInstruments.jp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quest.org/" TargetMode="External"/><Relationship Id="rId2" Type="http://schemas.openxmlformats.org/officeDocument/2006/relationships/hyperlink" Target="http://www.edutopi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PROBLEMOMIS GRĮSTO MOKYMO IR PROBLEMŲ SPRENDIMO BENDRADARBIAUJANT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METODŲ TAIKYMO GALIMYBĖS UGDYMO PROCESE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5805270"/>
            <a:ext cx="3528392" cy="461665"/>
          </a:xfrm>
        </p:spPr>
        <p:txBody>
          <a:bodyPr>
            <a:normAutofit/>
          </a:bodyPr>
          <a:lstStyle/>
          <a:p>
            <a:r>
              <a:rPr lang="en-US" dirty="0" smtClean="0"/>
              <a:t>2014, Vilnius</a:t>
            </a:r>
            <a:endParaRPr lang="en-US" dirty="0"/>
          </a:p>
        </p:txBody>
      </p:sp>
      <p:pic>
        <p:nvPicPr>
          <p:cNvPr id="4" name="Picture 3" descr="GALIMYBIU PLETRA_logo_CMYK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260648"/>
            <a:ext cx="223224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710250"/>
              </p:ext>
            </p:extLst>
          </p:nvPr>
        </p:nvGraphicFramePr>
        <p:xfrm>
          <a:off x="334260" y="1963068"/>
          <a:ext cx="8352541" cy="3013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5492"/>
                <a:gridCol w="3816424"/>
                <a:gridCol w="2530625"/>
              </a:tblGrid>
              <a:tr h="105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Kiek laiko prireikė vienam Egipto piramidės blokui</a:t>
                      </a:r>
                      <a:r>
                        <a:rPr lang="lt-LT" sz="2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padėti?</a:t>
                      </a:r>
                      <a:endParaRPr lang="lt-LT" sz="20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lt-LT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Struktūrizuota, apibrėžta</a:t>
                      </a:r>
                      <a:endParaRPr lang="lt-LT" sz="20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  <a:endParaRPr lang="en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Sukurkite mini-šiltnamį ir ištirkite saulės poveikį skirtingų spalvų paviršiams?</a:t>
                      </a:r>
                      <a:endParaRPr lang="en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549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Kaip būtų galima sumažinti maisto trūkumą pasaulyje?</a:t>
                      </a:r>
                      <a:endParaRPr kumimoji="0" lang="lt-L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Atviro tipo, </a:t>
                      </a:r>
                      <a:r>
                        <a:rPr kumimoji="0" lang="lt-LT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tarpdalykinė</a:t>
                      </a:r>
                      <a:endParaRPr kumimoji="0" lang="lt-L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t-LT" dirty="0" smtClean="0"/>
              <a:t>PM palyginimas – Užduoties tipas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41883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7304732"/>
              </p:ext>
            </p:extLst>
          </p:nvPr>
        </p:nvGraphicFramePr>
        <p:xfrm>
          <a:off x="334260" y="1898877"/>
          <a:ext cx="8558220" cy="39783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4877"/>
                <a:gridCol w="3118967"/>
                <a:gridCol w="3384376"/>
              </a:tblGrid>
              <a:tr h="105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Kiek laiko prireikė vienam Egipto piramidės blokui</a:t>
                      </a:r>
                      <a:r>
                        <a:rPr lang="lt-LT" sz="2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padėti?</a:t>
                      </a:r>
                      <a:endParaRPr lang="lt-LT" sz="20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Rastas sprendimas</a:t>
                      </a:r>
                      <a:endParaRPr lang="en-US" sz="2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  <a:endParaRPr lang="en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Sukurkite mini-šiltnamį ir ištirkite saulės poveikį skirtingų spalvų paviršiams?</a:t>
                      </a:r>
                      <a:endParaRPr lang="en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roduktas/kūrinys + pristatymas</a:t>
                      </a:r>
                      <a:endParaRPr lang="en-US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549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Kaip būtų galima sumažinti maisto trūkumą pasaulyje?</a:t>
                      </a:r>
                      <a:endParaRPr kumimoji="0" lang="lt-L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lt-LT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ukurta</a:t>
                      </a:r>
                      <a:r>
                        <a:rPr lang="lt-LT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sistema: 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tyrimas + 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produkt</a:t>
                      </a:r>
                      <a:r>
                        <a:rPr lang="lt-LT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lt-LT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 kūrinys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+ 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įdiegimas +</a:t>
                      </a: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viešas </a:t>
                      </a: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pristatymas</a:t>
                      </a:r>
                      <a:endParaRPr lang="en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t-LT" dirty="0" smtClean="0"/>
              <a:t>PM palyginimas – Rezultatas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2486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Grupės veikl</a:t>
            </a:r>
            <a:r>
              <a:rPr lang="lt-LT" dirty="0" err="1" smtClean="0"/>
              <a:t>os</a:t>
            </a:r>
            <a:r>
              <a:rPr lang="lt-LT" dirty="0" smtClean="0"/>
              <a:t> (1)</a:t>
            </a:r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501360"/>
              </p:ext>
            </p:extLst>
          </p:nvPr>
        </p:nvGraphicFramePr>
        <p:xfrm>
          <a:off x="395536" y="2276872"/>
          <a:ext cx="828092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280"/>
                <a:gridCol w="1944216"/>
                <a:gridCol w="1652940"/>
                <a:gridCol w="2163484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Tikslo ir užduočių formulavimas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Plano sudarymas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Problemos(ų)</a:t>
                      </a:r>
                    </a:p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identifikavimas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9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Grupės veikl</a:t>
            </a:r>
            <a:r>
              <a:rPr lang="lt-LT" dirty="0" err="1" smtClean="0"/>
              <a:t>os</a:t>
            </a:r>
            <a:r>
              <a:rPr lang="lt-LT" dirty="0" smtClean="0"/>
              <a:t> (2)</a:t>
            </a:r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19028"/>
              </p:ext>
            </p:extLst>
          </p:nvPr>
        </p:nvGraphicFramePr>
        <p:xfrm>
          <a:off x="251520" y="2276872"/>
          <a:ext cx="8496945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9981"/>
                <a:gridCol w="2124236"/>
                <a:gridCol w="1757988"/>
                <a:gridCol w="168474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Darbo proceso organizavimas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Sprendimo radimas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Pristatymas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 (viešas)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02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Grupės veikl</a:t>
            </a:r>
            <a:r>
              <a:rPr lang="lt-LT" dirty="0" err="1" smtClean="0"/>
              <a:t>os</a:t>
            </a:r>
            <a:r>
              <a:rPr lang="lt-LT" dirty="0" smtClean="0"/>
              <a:t> (3)</a:t>
            </a:r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744565"/>
              </p:ext>
            </p:extLst>
          </p:nvPr>
        </p:nvGraphicFramePr>
        <p:xfrm>
          <a:off x="539553" y="2204864"/>
          <a:ext cx="8064895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6343"/>
                <a:gridCol w="2880320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Kitų grupių darbų vertinimas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Testavimas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76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6"/>
          <p:cNvSpPr txBox="1">
            <a:spLocks noGrp="1"/>
          </p:cNvSpPr>
          <p:nvPr>
            <p:ph type="title"/>
          </p:nvPr>
        </p:nvSpPr>
        <p:spPr>
          <a:xfrm>
            <a:off x="457200" y="274633"/>
            <a:ext cx="8552099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Mokytojo veikla</a:t>
            </a:r>
            <a:r>
              <a:rPr lang="lt-LT" dirty="0" smtClean="0"/>
              <a:t> (1)</a:t>
            </a:r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5410063"/>
              </p:ext>
            </p:extLst>
          </p:nvPr>
        </p:nvGraphicFramePr>
        <p:xfrm>
          <a:off x="457200" y="1844824"/>
          <a:ext cx="8075240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4640"/>
                <a:gridCol w="1800200"/>
                <a:gridCol w="1728192"/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Kuria problemas, projektus, užduotis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Konsultuoja dėl darbo proceso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Konsultuoja dėl turinio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minimaliai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minimaliai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minimaliai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6"/>
          <p:cNvSpPr txBox="1">
            <a:spLocks noGrp="1"/>
          </p:cNvSpPr>
          <p:nvPr>
            <p:ph type="title"/>
          </p:nvPr>
        </p:nvSpPr>
        <p:spPr>
          <a:xfrm>
            <a:off x="457200" y="274633"/>
            <a:ext cx="8552099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Mokytojo veikla</a:t>
            </a:r>
            <a:r>
              <a:rPr lang="lt-LT" dirty="0" smtClean="0"/>
              <a:t> (2)</a:t>
            </a:r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914898"/>
              </p:ext>
            </p:extLst>
          </p:nvPr>
        </p:nvGraphicFramePr>
        <p:xfrm>
          <a:off x="611560" y="2204864"/>
          <a:ext cx="7056784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6344"/>
                <a:gridCol w="2094853"/>
                <a:gridCol w="1865587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Reflektuoja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Vertina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8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5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552099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PM </a:t>
            </a:r>
            <a:r>
              <a:rPr lang="en" dirty="0"/>
              <a:t>palyginimas </a:t>
            </a:r>
            <a:r>
              <a:rPr lang="en" dirty="0" smtClean="0"/>
              <a:t>– Vertinimas</a:t>
            </a:r>
            <a:r>
              <a:rPr lang="lt-LT" dirty="0" smtClean="0"/>
              <a:t> </a:t>
            </a:r>
            <a:endParaRPr lang="e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224966"/>
              </p:ext>
            </p:extLst>
          </p:nvPr>
        </p:nvGraphicFramePr>
        <p:xfrm>
          <a:off x="683568" y="2204864"/>
          <a:ext cx="7848872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280"/>
                <a:gridCol w="1630566"/>
                <a:gridCol w="1735808"/>
                <a:gridCol w="196221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Bendrieji gebėjimai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Dalykiniai gebėjimai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Vertinimo tipas</a:t>
                      </a:r>
                      <a:endParaRPr lang="en-US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+/-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Formuojamasis + vienkartinis ar kaupiamasis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68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Kuo ypatingas Problemomis grįstas mokymasis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1"/>
            <a:ext cx="8229600" cy="3124943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Partneryste grįstas mokytojo ir mokinio santykis;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/>
              <a:t>M</a:t>
            </a:r>
            <a:r>
              <a:rPr lang="lt-LT" dirty="0" smtClean="0"/>
              <a:t>okinio </a:t>
            </a:r>
            <a:r>
              <a:rPr lang="lt-LT" dirty="0"/>
              <a:t>pozicija – aktyvus dalyvis, sprendėjas;</a:t>
            </a:r>
          </a:p>
          <a:p>
            <a:r>
              <a:rPr lang="lt-LT" dirty="0" smtClean="0"/>
              <a:t>Užduotis – reali</a:t>
            </a:r>
            <a:r>
              <a:rPr lang="lt-LT" dirty="0"/>
              <a:t> </a:t>
            </a:r>
            <a:r>
              <a:rPr lang="lt-LT" dirty="0" smtClean="0"/>
              <a:t>ir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aktuali, parodanti mokymosi prasmę;</a:t>
            </a:r>
          </a:p>
          <a:p>
            <a:r>
              <a:rPr lang="lt-LT" dirty="0" smtClean="0"/>
              <a:t>Rezultatas </a:t>
            </a:r>
            <a:r>
              <a:rPr lang="lt-LT" dirty="0"/>
              <a:t>– sąmoningas </a:t>
            </a:r>
            <a:r>
              <a:rPr lang="lt-LT" dirty="0" smtClean="0"/>
              <a:t>mokymasis.</a:t>
            </a:r>
            <a:endParaRPr lang="lt-LT" dirty="0"/>
          </a:p>
          <a:p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Principinė PM idėja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5"/>
            <a:ext cx="8229600" cy="38450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Probleminio mokymosi procesas yra „uždaras ratas“.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t-LT" dirty="0" smtClean="0"/>
              <a:t>Pradinis </a:t>
            </a:r>
            <a:r>
              <a:rPr lang="lt-LT" dirty="0"/>
              <a:t>taškas mokymuisi yra problema, kurią norima </a:t>
            </a:r>
            <a:r>
              <a:rPr lang="lt-LT" dirty="0" smtClean="0"/>
              <a:t>išspręsti</a:t>
            </a:r>
            <a:r>
              <a:rPr lang="lt-LT" dirty="0"/>
              <a:t>;</a:t>
            </a:r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Mokymosi veikloje iškyla naujos problemos, kurios skatina probleminio mokymosi ratą suktis;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Tai besikartojantis ciklas, todėl jis skatina </a:t>
            </a:r>
            <a:r>
              <a:rPr lang="lt-LT" dirty="0" smtClean="0"/>
              <a:t>mokinių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savarankiškumą, tobulėjimą, ugdo sugebėjimą analizuoti problemas, </a:t>
            </a:r>
            <a:r>
              <a:rPr lang="lt-LT" dirty="0" smtClean="0"/>
              <a:t>pristatyti ir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apibendrinti.</a:t>
            </a:r>
          </a:p>
        </p:txBody>
      </p:sp>
    </p:spTree>
    <p:extLst>
      <p:ext uri="{BB962C8B-B14F-4D97-AF65-F5344CB8AC3E}">
        <p14:creationId xmlns:p14="http://schemas.microsoft.com/office/powerpoint/2010/main" xmlns="" val="2584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2314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Lektoriai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492896"/>
            <a:ext cx="3970784" cy="247687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Linas B</a:t>
            </a:r>
            <a:r>
              <a:rPr lang="lt-LT" sz="2800" dirty="0" err="1" smtClean="0"/>
              <a:t>ūtėnas</a:t>
            </a:r>
            <a:endParaRPr lang="lt-LT" sz="2800" dirty="0" smtClean="0"/>
          </a:p>
          <a:p>
            <a:r>
              <a:rPr lang="lt-LT" sz="2800" dirty="0" smtClean="0"/>
              <a:t>Diana Jucevičienė</a:t>
            </a:r>
          </a:p>
          <a:p>
            <a:r>
              <a:rPr lang="lt-LT" sz="2800" dirty="0" smtClean="0"/>
              <a:t>Asta Pliaukštienė</a:t>
            </a:r>
          </a:p>
          <a:p>
            <a:r>
              <a:rPr lang="lt-LT" sz="2800" dirty="0" smtClean="0"/>
              <a:t>Laura Stepanauskienė</a:t>
            </a:r>
          </a:p>
          <a:p>
            <a:r>
              <a:rPr lang="lt-LT" sz="2800" dirty="0" smtClean="0"/>
              <a:t>Rolanda </a:t>
            </a:r>
            <a:r>
              <a:rPr lang="lt-LT" sz="2800" dirty="0" err="1" smtClean="0"/>
              <a:t>Šliažienė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PM skatina šiuos mokymosi gebėjimus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024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Kūrybiškumą ir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inovatyvumą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Kritinį mąstymą ir problemų sprendimą;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Komunikavimą ir bendradarbiavimą;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Informacinį raštingumą (informacija, komunikavimas ir technologijos).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76264"/>
            <a:ext cx="8229600" cy="33409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Lankstumą ir gebėjimą bendradarbiauti;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Iniciatyvumą ir savarankiškumą;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Socialinius ir tarpkultūrinius gebėjimus;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Produktyvumą ir atsakingumą;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Nuoseklų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lyderiavimą</a:t>
            </a:r>
            <a:r>
              <a:rPr lang="lt-LT" dirty="0"/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PM skatina šiuos gyvenimo/karjeros gebėjimus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96" y="2803698"/>
            <a:ext cx="3826768" cy="3577630"/>
          </a:xfrm>
          <a:prstGeom prst="rect">
            <a:avLst/>
          </a:prstGeom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Apklausa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95536" y="2204864"/>
            <a:ext cx="5698976" cy="16847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/>
              <a:t>Išreikškite savo nuomonę kokio tipo </a:t>
            </a:r>
            <a:endParaRPr lang="en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 smtClean="0"/>
              <a:t>yra </a:t>
            </a:r>
            <a:r>
              <a:rPr lang="en" dirty="0"/>
              <a:t>pateikta užduotis.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96" y="2636912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854968"/>
          </a:xfrm>
        </p:spPr>
        <p:txBody>
          <a:bodyPr>
            <a:noAutofit/>
          </a:bodyPr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16" y="2896348"/>
            <a:ext cx="5122912" cy="31969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PSB (Problemų sprendimas bendradarbiaujant)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Projektais GM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Problemomis GM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Kokią įrangą galėjo naudoti žmonės slidinėjimui</a:t>
            </a:r>
          </a:p>
          <a:p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prieš 4-5 tūkst. metų?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96" y="2636912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854968"/>
          </a:xfrm>
        </p:spPr>
        <p:txBody>
          <a:bodyPr>
            <a:noAutofit/>
          </a:bodyPr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16" y="2896348"/>
            <a:ext cx="5122912" cy="31969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PSB (Problemų sprendimas bendradarbiaujant)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Projektais GM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Problemomis GM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256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Kokią įtaką klimato kaita turi civilizacijai?</a:t>
            </a:r>
            <a:endParaRPr lang="e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96" y="2636912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854968"/>
          </a:xfrm>
        </p:spPr>
        <p:txBody>
          <a:bodyPr>
            <a:noAutofit/>
          </a:bodyPr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16" y="2896348"/>
            <a:ext cx="5122912" cy="31969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PSB (Problemų sprendimas bendradarbiaujant)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Projektais GM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Problemomis GM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8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" sz="2800" dirty="0" smtClean="0">
                <a:solidFill>
                  <a:schemeClr val="accent2">
                    <a:lumMod val="50000"/>
                  </a:schemeClr>
                </a:solidFill>
              </a:rPr>
              <a:t>ukur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kite</a:t>
            </a:r>
            <a:r>
              <a:rPr lang="en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</a:rPr>
              <a:t>įrenginį, kuris galėtų svaidyti 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kamuoliukus </a:t>
            </a:r>
            <a:r>
              <a:rPr lang="en" sz="2800" dirty="0" smtClean="0">
                <a:solidFill>
                  <a:schemeClr val="accent2">
                    <a:lumMod val="50000"/>
                  </a:schemeClr>
                </a:solidFill>
              </a:rPr>
              <a:t>ir 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</a:rPr>
              <a:t>pataikyti į </a:t>
            </a:r>
            <a:r>
              <a:rPr lang="en" sz="2800" dirty="0" smtClean="0">
                <a:solidFill>
                  <a:schemeClr val="accent2">
                    <a:lumMod val="50000"/>
                  </a:schemeClr>
                </a:solidFill>
              </a:rPr>
              <a:t>taikinį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8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lt-LT" dirty="0" smtClean="0"/>
              <a:t>Praktinė užduotis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80526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http://www.vienuolio.vilnius.lm.lt/?page_id=2381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486177" cy="411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Darbas</a:t>
            </a:r>
            <a:r>
              <a:rPr lang="en-US" dirty="0" smtClean="0"/>
              <a:t> </a:t>
            </a:r>
            <a:r>
              <a:rPr lang="lt-LT" dirty="0" smtClean="0"/>
              <a:t>komandoje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060851"/>
            <a:ext cx="4176463" cy="27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7"/>
            <a:ext cx="446948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486916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http://blog.coursera.org/post/61487373121/new-models-of-education-for-teachers-blended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869160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http://edtechreview.in/news/862-top-10-characteristics-of-a-21st-century-classroom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372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Grupinio darbo pranašumas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8024" y="1700815"/>
            <a:ext cx="3816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Paskaita</a:t>
            </a:r>
          </a:p>
          <a:p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Savarankiškas skaitymas</a:t>
            </a:r>
          </a:p>
          <a:p>
            <a:endParaRPr lang="lt-L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Informacija su vaizdinėmis priemonėmis</a:t>
            </a:r>
          </a:p>
          <a:p>
            <a:endParaRPr lang="lt-L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Stebėjimas</a:t>
            </a:r>
          </a:p>
          <a:p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Grupinė diskusija</a:t>
            </a:r>
          </a:p>
          <a:p>
            <a:endParaRPr lang="lt-LT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Mokymasis praktiškai išbandant</a:t>
            </a:r>
          </a:p>
          <a:p>
            <a:endParaRPr lang="lt-LT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</a:rPr>
              <a:t>Mokymasis mokant kitus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508030" y="33163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Didėjantis kognityvinis poreikis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37312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Šaltinis: </a:t>
            </a:r>
            <a:r>
              <a:rPr lang="lt-LT" sz="1200" dirty="0" err="1" smtClean="0"/>
              <a:t>National</a:t>
            </a:r>
            <a:r>
              <a:rPr lang="lt-LT" sz="1200" dirty="0" smtClean="0"/>
              <a:t> </a:t>
            </a:r>
            <a:r>
              <a:rPr lang="lt-LT" sz="1200" dirty="0" err="1" smtClean="0"/>
              <a:t>Training</a:t>
            </a:r>
            <a:r>
              <a:rPr lang="lt-LT" sz="1200" dirty="0" smtClean="0"/>
              <a:t> </a:t>
            </a:r>
            <a:r>
              <a:rPr lang="lt-LT" sz="1200" dirty="0" err="1" smtClean="0"/>
              <a:t>Laboratories</a:t>
            </a:r>
            <a:r>
              <a:rPr lang="lt-LT" sz="1200" dirty="0" smtClean="0"/>
              <a:t> (JAV)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Mokinių skirstymas į grupes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Trys taisyklės, kurių rekomenduojama laikytis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formuojant darbo grupes:</a:t>
            </a:r>
          </a:p>
          <a:p>
            <a:pPr>
              <a:buNone/>
            </a:pPr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Jūs, ne mokiniai, parenka grupėms narius.</a:t>
            </a:r>
          </a:p>
          <a:p>
            <a:pPr>
              <a:buFont typeface="Wingdings" pitchFamily="2" charset="2"/>
              <a:buChar char="§"/>
            </a:pPr>
            <a:r>
              <a:rPr lang="lt-LT" dirty="0" smtClean="0"/>
              <a:t>Geriausia grupė - heterogeninė</a:t>
            </a:r>
          </a:p>
          <a:p>
            <a:pPr>
              <a:buFont typeface="Wingdings" pitchFamily="2" charset="2"/>
              <a:buChar char="§"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5-6 yra efektyviausias grupės dydis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464297"/>
            <a:ext cx="4618856" cy="2260847"/>
          </a:xfrm>
        </p:spPr>
        <p:txBody>
          <a:bodyPr/>
          <a:lstStyle/>
          <a:p>
            <a:r>
              <a:rPr lang="lt-LT" dirty="0" smtClean="0"/>
              <a:t>Balsuojama mygtukais A – F</a:t>
            </a:r>
          </a:p>
          <a:p>
            <a:r>
              <a:rPr lang="lt-LT" dirty="0" smtClean="0"/>
              <a:t>Užskaitomas paskutinis paspaudimas </a:t>
            </a:r>
            <a:endParaRPr lang="lt-L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688" y="2299642"/>
            <a:ext cx="3826768" cy="3577630"/>
          </a:xfrm>
        </p:spPr>
      </p:pic>
      <p:sp>
        <p:nvSpPr>
          <p:cNvPr id="7" name="TextBox 6"/>
          <p:cNvSpPr txBox="1"/>
          <p:nvPr/>
        </p:nvSpPr>
        <p:spPr>
          <a:xfrm>
            <a:off x="5240700" y="5965249"/>
            <a:ext cx="36487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700" dirty="0"/>
              <a:t>Šaltinis: http://www.bpf-uk.com/wp-content/uploads/2011/10/activote-side-web-res-copy.jpg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Balsavimo</a:t>
            </a:r>
            <a:r>
              <a:rPr lang="en-US" dirty="0" smtClean="0"/>
              <a:t> </a:t>
            </a:r>
            <a:r>
              <a:rPr lang="lt-LT" dirty="0" smtClean="0"/>
              <a:t>į</a:t>
            </a:r>
            <a:r>
              <a:rPr lang="en-US" dirty="0" err="1" smtClean="0"/>
              <a:t>renginys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Grupių charakteristikos pagal narių skaičių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272808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410"/>
                <a:gridCol w="5736398"/>
              </a:tblGrid>
              <a:tr h="670560">
                <a:tc>
                  <a:txBody>
                    <a:bodyPr/>
                    <a:lstStyle/>
                    <a:p>
                      <a:r>
                        <a:rPr lang="lt-LT" sz="1900" dirty="0" smtClean="0"/>
                        <a:t>Narių skaičius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900" dirty="0" smtClean="0"/>
                        <a:t>Grupių charakteristikos</a:t>
                      </a:r>
                      <a:endParaRPr lang="en-US" sz="19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2 - 6</a:t>
                      </a:r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Besikeičiantis vadovavimas, nėra struktūros, organizavimas nereikalingas, stipri tarpasmeninė sąveika.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7 - 12</a:t>
                      </a:r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Prasideda </a:t>
                      </a:r>
                      <a:r>
                        <a:rPr lang="lt-LT" sz="19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struktūrizacija</a:t>
                      </a:r>
                      <a:r>
                        <a:rPr lang="lt-LT" sz="1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ir vaidmenų diferenciacija, išsiskiria pogrupiai, mažėja tarpasmeninė sąveika.</a:t>
                      </a:r>
                    </a:p>
                    <a:p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13 - 25</a:t>
                      </a:r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Būtina </a:t>
                      </a:r>
                      <a:r>
                        <a:rPr lang="lt-LT" sz="19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struktūrizacija</a:t>
                      </a:r>
                      <a:r>
                        <a:rPr lang="lt-LT" sz="1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ir vaidmenų diferenciacija, išsiskiria pogrupiai, tarpasmeninė sąveika sudėtingesnė.</a:t>
                      </a:r>
                    </a:p>
                    <a:p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49680">
                <a:tc>
                  <a:txBody>
                    <a:bodyPr/>
                    <a:lstStyle/>
                    <a:p>
                      <a:r>
                        <a:rPr lang="lt-LT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 ir daugiau</a:t>
                      </a:r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Būtinas vadovavimas, formuojasi pogrupiai, didesnis autonomiškumas, „uždedami“ stereotipai, tarpusavio kova.</a:t>
                      </a:r>
                    </a:p>
                    <a:p>
                      <a:endParaRPr lang="en-US" sz="1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023738" y="34963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ĮTAMPA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54687" y="2132860"/>
            <a:ext cx="5755" cy="313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319898" y="40724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SUTELKTUMAS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3568" y="2348880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Bendradarbiavimo atmosfera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Įsidėmėkime savo mokinių vardus ir taip kreipkimės į juos;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Skatinkime pradėtas rodyti besimokančiųjų pastangas komunikuoti, kviesdami ir toliau diskutuoti (tai leis jiems surizikuoti vėl);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Atsakykime į visus komentarus;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Nekritikuokime asmenybių ir nežlugdykite iniciatyvos, venkime sarkazmo;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Saugokimės griežtų apibendrinimų ten, kur galimi nuomonių skirtumai.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3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Problemos kylančios organizuojant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grupinį darbą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Varžymasis.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Kontroliuojama, siekiama savo tikslus patenkinti kitų sąskaita. Bandoma laimėti bet kokia kaina. Demonstruojami savos logikos, požiūrio privalumai.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b="1" dirty="0" smtClean="0"/>
              <a:t>Vengimas. </a:t>
            </a:r>
            <a:r>
              <a:rPr lang="lt-LT" dirty="0" smtClean="0"/>
              <a:t>Nesiekia kooperuotis, tendencingai siekia savo tikslų. Svarbiausia – savisauga. Vengia nenaudingos įtampos, nemalonumų. Atidėlioja ginčytino klausimo sprendimą.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t-LT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lt-LT" dirty="0" smtClean="0"/>
          </a:p>
          <a:p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lt-LT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Problemos kylančios organizuojant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grupinį darbą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61047"/>
          </a:xfrm>
        </p:spPr>
        <p:txBody>
          <a:bodyPr>
            <a:normAutofit/>
          </a:bodyPr>
          <a:lstStyle/>
          <a:p>
            <a:r>
              <a:rPr lang="lt-LT" b="1" dirty="0" smtClean="0"/>
              <a:t>Prisitaikymas</a:t>
            </a:r>
            <a:r>
              <a:rPr lang="lt-LT" dirty="0" smtClean="0"/>
              <a:t>. Savi interesai aukojami kitų vardan. Konflikto metu raminama kita pusė, bandoma išsaugoti gerus santykius, neužgauti, atsižvelgiama į jo norus. Tačiau pamirštama apie save. Akcentuojami panašumai.</a:t>
            </a:r>
          </a:p>
          <a:p>
            <a:endParaRPr lang="lt-LT" sz="800" dirty="0" smtClean="0"/>
          </a:p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Kompromisas.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Konfliktuojančios pusės nuolaidžiauja ieškodamos tinkamo derinio, iš dalies tenkinančio abi puses.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Grupės narių vaidmenys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b="1" dirty="0" smtClean="0"/>
              <a:t>Koordinatorius</a:t>
            </a:r>
            <a:r>
              <a:rPr lang="lt-LT" sz="2400" dirty="0" smtClean="0"/>
              <a:t>. </a:t>
            </a:r>
            <a:r>
              <a:rPr lang="en-US" sz="2400" dirty="0" smtClean="0"/>
              <a:t>I</a:t>
            </a:r>
            <a:r>
              <a:rPr lang="lt-LT" sz="2400" dirty="0" err="1" smtClean="0"/>
              <a:t>šaiškinantis</a:t>
            </a:r>
            <a:r>
              <a:rPr lang="lt-LT" sz="2400" dirty="0" smtClean="0"/>
              <a:t> komandos tikslus. Labai disciplinuotas, nuoseklus, apsvarstantis visus “už” ir “prieš”.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</a:rPr>
              <a:t>Sėjikas.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Originaliai mąstantis, naujų idėjų generatorius ir sudėtingų problemų sprendėjas. Svarbi pati idėja, bet ne jos įgyvendinimas.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</a:rPr>
              <a:t>Išteklių tyrinėtojas.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Tai kontaktų žmogus, idėjų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</a:rPr>
              <a:t>vystytojas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 ir įgyvendintojas, kuriam svarbus veiklos procesas.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</a:rPr>
              <a:t>Formuotojas.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Dinamiškas, energingas, nekantrus, impulsyvus, gali daryti spaudimą kitiems, raginantis imtis naujos veiklos.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</a:rPr>
              <a:t>Stebėtojas – vertintojas.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</a:rPr>
              <a:t>Nešališkiausias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, gebantis sveikai mąstyti ir vertinti, atsargus, dalykiškas, siekiantis objektyvumo.</a:t>
            </a:r>
          </a:p>
          <a:p>
            <a:endParaRPr lang="lt-LT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6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300" b="1" dirty="0" smtClean="0">
                <a:solidFill>
                  <a:schemeClr val="accent2">
                    <a:lumMod val="50000"/>
                  </a:schemeClr>
                </a:solidFill>
              </a:rPr>
              <a:t>Komandos žmogus.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Socialus, atpažįstantis besikaupiančias emocijas, tarpasmeninius konfliktus, svarbus streso ar konflikto metu, geras diplomatas.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300" b="1" dirty="0" smtClean="0">
                <a:solidFill>
                  <a:schemeClr val="accent2">
                    <a:lumMod val="50000"/>
                  </a:schemeClr>
                </a:solidFill>
              </a:rPr>
              <a:t>Vykdytojas.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Atlieka esminius darbus, turi organizacinių įgūdžių, gebantis idėjas paversti konkrečia veikla, </a:t>
            </a:r>
            <a:r>
              <a:rPr lang="lt-LT" sz="2300" dirty="0" err="1" smtClean="0">
                <a:solidFill>
                  <a:schemeClr val="accent2">
                    <a:lumMod val="50000"/>
                  </a:schemeClr>
                </a:solidFill>
              </a:rPr>
              <a:t>sistemiškas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, braižo schemas grafikus.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300" b="1" dirty="0" err="1" smtClean="0">
                <a:solidFill>
                  <a:schemeClr val="accent2">
                    <a:lumMod val="50000"/>
                  </a:schemeClr>
                </a:solidFill>
              </a:rPr>
              <a:t>Užbaigėjas</a:t>
            </a:r>
            <a:r>
              <a:rPr lang="lt-LT" sz="23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Nekantrus, pergyvena, kad gali nepavykti ar atsitikti kažkas nenumatyto, dažnai ir atidžiai pertikrina veiklos etapus ir detales, rūpi griežtas terminų laikymasis.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300" b="1" dirty="0" smtClean="0">
                <a:solidFill>
                  <a:schemeClr val="accent2">
                    <a:lumMod val="50000"/>
                  </a:schemeClr>
                </a:solidFill>
              </a:rPr>
              <a:t>Juokdarys.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Viską bando paversti juokais ir taip trukdo tikslo siekimui.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300" b="1" dirty="0" smtClean="0">
                <a:solidFill>
                  <a:schemeClr val="accent2">
                    <a:lumMod val="50000"/>
                  </a:schemeClr>
                </a:solidFill>
              </a:rPr>
              <a:t>Narcizas.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</a:rPr>
              <a:t>Kreipia dėmesį į save, teikdamas pasiūlymus, kurie dažniausiai būna nesusiję su nagrinėjama tema.</a:t>
            </a:r>
            <a:endParaRPr lang="en-US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Grupės narių vaidmenys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Mokymosi grupių raidos etapai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W.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</a:rPr>
              <a:t>Johnson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 ir F.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P.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</a:rPr>
              <a:t>Johnson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 (1987) požiūriu, mokymosi ir diskusijų grupės pereina šiuos raidos etapus: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Nustato procedūras ir susiorientuoja situacijoje.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Suderina procedūras ir susipažįsta.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Atpažįsta tarpusavio bendrumus ir sukuria pasitikėjimo atmosferą.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Maištauja ir diferencijuojasi.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Asmeniškai įsipareigoja ir priima grupės tikslus, procedūras bei kitus narius.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Funkcionuoja brandžiai ir produktyviai.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Baigia darbą.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Sėkmingos mokymosi komandos komponentai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2484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Pozityvi tarpusavio priklausomybė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lt-LT" sz="26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Tai reiškia, jog kiekvienam komandos nariui reikalingas kitas komandos narys norint sulaukti pasisekimo. Visi komandos nariai turi būti motyvuoti pasiekti tikslą.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Bendradarbiavimo gerinimas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   Kiekvienas narys turi prisidėti prie komandos ar prie kurio nors jos nario tobulėjimo. Turi būti kuriama palanki atmosfera bendravimui ir bendrų idėjų atsiradimui.</a:t>
            </a:r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Sėkmingos mokymosi komandos komponentai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Individuali atskaitomybė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   Kiekvienas turi daryti jam paskirtą užduotį ir būti už ją atsakingas.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Komandinis darbas ir socialiniai įgūdžiai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   Komunikacijos ir konfliktų valdymas, sprendimų priėmimas, pasitikėjimo kūrimas; stengiamasi, kad komanda funkcionuotų kaip įmanoma efektyviau.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Komandos darbo įvertinimas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   Priimtų sprendimų įvertinimas. Stipriųjų ir silpnųjų pusių identifikavimas.</a:t>
            </a:r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Mokytojo vaidmuo</a:t>
            </a:r>
            <a:endParaRPr lang="en-US" dirty="0"/>
          </a:p>
        </p:txBody>
      </p:sp>
      <p:pic>
        <p:nvPicPr>
          <p:cNvPr id="7" name="Picture 6" descr="mokytoj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87668"/>
            <a:ext cx="7373768" cy="4705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22768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err="1" smtClean="0">
                <a:solidFill>
                  <a:schemeClr val="accent4">
                    <a:lumMod val="75000"/>
                  </a:schemeClr>
                </a:solidFill>
              </a:rPr>
              <a:t>Įkvėpėjas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98884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err="1" smtClean="0">
                <a:solidFill>
                  <a:schemeClr val="accent4">
                    <a:lumMod val="75000"/>
                  </a:schemeClr>
                </a:solidFill>
              </a:rPr>
              <a:t>Konsul</a:t>
            </a:r>
            <a:endParaRPr lang="lt-L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t-LT" sz="1600" b="1" dirty="0" err="1" smtClean="0">
                <a:solidFill>
                  <a:schemeClr val="accent4">
                    <a:lumMod val="75000"/>
                  </a:schemeClr>
                </a:solidFill>
              </a:rPr>
              <a:t>tantas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06084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err="1" smtClean="0">
                <a:solidFill>
                  <a:schemeClr val="accent4">
                    <a:lumMod val="75000"/>
                  </a:schemeClr>
                </a:solidFill>
              </a:rPr>
              <a:t>Organi</a:t>
            </a:r>
            <a:endParaRPr lang="lt-L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t-LT" sz="1600" b="1" dirty="0" err="1" smtClean="0">
                <a:solidFill>
                  <a:schemeClr val="accent4">
                    <a:lumMod val="75000"/>
                  </a:schemeClr>
                </a:solidFill>
              </a:rPr>
              <a:t>zatorius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Klausytojas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22768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accent4">
                    <a:lumMod val="75000"/>
                  </a:schemeClr>
                </a:solidFill>
              </a:rPr>
              <a:t>Draugas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22048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accent4">
                    <a:lumMod val="75000"/>
                  </a:schemeClr>
                </a:solidFill>
              </a:rPr>
              <a:t>Kūrėjas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9888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solidFill>
                  <a:schemeClr val="accent4">
                    <a:lumMod val="75000"/>
                  </a:schemeClr>
                </a:solidFill>
              </a:rPr>
              <a:t>Lyderis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854968"/>
          </a:xfrm>
        </p:spPr>
        <p:txBody>
          <a:bodyPr>
            <a:noAutofit/>
          </a:bodyPr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16" y="2896348"/>
            <a:ext cx="4618856" cy="31969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Daugiau  nei 75%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Apie 50%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Apie 25%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Apie 10%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Nei viena netaiko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Nesiryžtu spėti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96" y="2636912"/>
            <a:ext cx="3826768" cy="3577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Kiek mokyklų Lietuvoje taiko problemomis grįstą mokymąsi?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4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Mokytojo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vaidmuo</a:t>
            </a:r>
            <a:endParaRPr lang="e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67544" y="1916832"/>
            <a:ext cx="4658699" cy="29491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	</a:t>
            </a:r>
          </a:p>
          <a:p>
            <a:pPr marL="457200" lvl="0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" dirty="0"/>
              <a:t>U</a:t>
            </a:r>
            <a:r>
              <a:rPr lang="en" dirty="0" smtClean="0"/>
              <a:t>žduočių </a:t>
            </a:r>
            <a:r>
              <a:rPr lang="en" dirty="0"/>
              <a:t>paruošimas</a:t>
            </a:r>
          </a:p>
          <a:p>
            <a:pPr marL="457200" lvl="0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" dirty="0" smtClean="0"/>
              <a:t>Grupių </a:t>
            </a:r>
            <a:r>
              <a:rPr lang="en" dirty="0"/>
              <a:t>konsultavimas</a:t>
            </a:r>
          </a:p>
          <a:p>
            <a:pPr marL="457200" lvl="0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" dirty="0" smtClean="0"/>
              <a:t>Darbo </a:t>
            </a:r>
            <a:r>
              <a:rPr lang="en" dirty="0"/>
              <a:t>proceso užtikrinimas</a:t>
            </a:r>
          </a:p>
          <a:p>
            <a:pPr marL="457200" lvl="0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lt-LT" dirty="0" smtClean="0"/>
              <a:t>Į</a:t>
            </a:r>
            <a:r>
              <a:rPr lang="en" dirty="0" smtClean="0"/>
              <a:t>vertinimas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 smtClean="0"/>
              <a:t>Mokytojų įsitikinimai daro įtaką </a:t>
            </a:r>
            <a:br>
              <a:rPr lang="lt-LT" dirty="0" smtClean="0"/>
            </a:br>
            <a:r>
              <a:rPr lang="lt-LT" dirty="0" smtClean="0"/>
              <a:t>mokinių elgsenai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5816" y="2664161"/>
            <a:ext cx="252028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7824" y="5544481"/>
            <a:ext cx="252028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0112" y="4032313"/>
            <a:ext cx="280831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4104321"/>
            <a:ext cx="2520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0" y="57308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Mokinių elgesys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10432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Mokinių </a:t>
            </a:r>
          </a:p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įsitikinimas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288018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Mokytojo elgesys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17632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Mokytojo </a:t>
            </a:r>
          </a:p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įsitikinimas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2454408">
            <a:off x="5786834" y="2985825"/>
            <a:ext cx="1224136" cy="64807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7944631">
            <a:off x="5836115" y="5602864"/>
            <a:ext cx="1224136" cy="64807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3473768">
            <a:off x="1455040" y="5592765"/>
            <a:ext cx="1224136" cy="64807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8858361">
            <a:off x="1306974" y="2860453"/>
            <a:ext cx="1224136" cy="64807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58989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„Pats būk tas pokytis, kurį norėtum išvysti kitame“</a:t>
            </a:r>
          </a:p>
          <a:p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</a:rPr>
              <a:t>				Mahatma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</a:rPr>
              <a:t>Gandhi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Mokinio vaidmuo</a:t>
            </a:r>
            <a:endParaRPr lang="en-US" dirty="0"/>
          </a:p>
        </p:txBody>
      </p:sp>
      <p:pic>
        <p:nvPicPr>
          <p:cNvPr id="53250" name="Picture 2" descr="teaching_bo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30522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yik/5BE/yik5BER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80720" cy="50405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716016" y="4725144"/>
            <a:ext cx="216024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8144" y="3933056"/>
            <a:ext cx="288032" cy="2880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lt-LT" dirty="0" smtClean="0"/>
              <a:t>Mokinio vaidmens kitimas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5172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Tradicinis mokymas</a:t>
            </a:r>
          </a:p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PAMOKA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58112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Problemomis grįstas mokymas(</a:t>
            </a:r>
            <a:r>
              <a:rPr lang="lt-L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5576" y="1916832"/>
            <a:ext cx="2160240" cy="1152128"/>
          </a:xfrm>
          <a:prstGeom prst="wedgeRoundRectCallout">
            <a:avLst>
              <a:gd name="adj1" fmla="val 49521"/>
              <a:gd name="adj2" fmla="val 6786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</a:rPr>
              <a:t>Ką dabar reikės daryti?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ustuk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76672"/>
            <a:ext cx="2155551" cy="2128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5577"/>
            <a:ext cx="8424936" cy="48977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neatrodysiu kvailai prieš visą klasę</a:t>
            </a:r>
            <a:r>
              <a:rPr lang="en-GB" sz="2400" dirty="0" smtClean="0"/>
              <a:t>? </a:t>
            </a:r>
            <a:endParaRPr lang="lt-L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 smtClean="0"/>
              <a:t>Ar</a:t>
            </a:r>
            <a:r>
              <a:rPr lang="en-GB" sz="2400" dirty="0" smtClean="0"/>
              <a:t> ne</a:t>
            </a:r>
            <a:r>
              <a:rPr lang="lt-LT" sz="2400" dirty="0" smtClean="0"/>
              <a:t>a</a:t>
            </a:r>
            <a:r>
              <a:rPr lang="en-GB" sz="2400" dirty="0" err="1" smtClean="0"/>
              <a:t>trodysiu</a:t>
            </a:r>
            <a:r>
              <a:rPr lang="en-GB" sz="2400" dirty="0" smtClean="0"/>
              <a:t> </a:t>
            </a:r>
            <a:r>
              <a:rPr lang="en-GB" sz="2400" dirty="0" err="1" smtClean="0"/>
              <a:t>kvailai</a:t>
            </a:r>
            <a:r>
              <a:rPr lang="en-GB" sz="2400" dirty="0" smtClean="0"/>
              <a:t> </a:t>
            </a:r>
            <a:r>
              <a:rPr lang="en-GB" sz="2400" dirty="0" err="1" smtClean="0"/>
              <a:t>draug</a:t>
            </a:r>
            <a:r>
              <a:rPr lang="lt-LT" sz="2400" dirty="0" smtClean="0"/>
              <a:t>ų</a:t>
            </a:r>
            <a:r>
              <a:rPr lang="en-US" sz="2400" dirty="0" smtClean="0"/>
              <a:t> </a:t>
            </a:r>
            <a:r>
              <a:rPr lang="en-GB" sz="2400" dirty="0" err="1" smtClean="0"/>
              <a:t>akyse</a:t>
            </a:r>
            <a:r>
              <a:rPr lang="en-GB" sz="2400" dirty="0" smtClean="0"/>
              <a:t>?</a:t>
            </a:r>
            <a:endParaRPr lang="lt-L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problemomis grįstas mokymasis ką nors pakeis?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aš tikrai kažko mokausi?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Ko iš manęs nori mokytojas?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tikrai dirbs visa grupė, gal aš vienas pats turėsiu viską</a:t>
            </a:r>
            <a:r>
              <a:rPr lang="en-US" sz="2400" dirty="0" smtClean="0"/>
              <a:t> </a:t>
            </a:r>
            <a:r>
              <a:rPr lang="lt-LT" sz="2400" dirty="0" smtClean="0"/>
              <a:t>padaryti?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aš išlaikysiu egzaminą, jei mokysiuos tokiu būdu?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Ar aš išmoksiu to, ko reikia?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lt-LT" sz="2400" dirty="0" smtClean="0"/>
              <a:t>Kodėl aš apskritai turėčiau tai daryti?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Mokinio vaidmuo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565074"/>
          <a:ext cx="8229600" cy="466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629200"/>
              </a:tblGrid>
              <a:tr h="432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 smtClean="0"/>
                        <a:t>Tradicinis mokymasis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 smtClean="0"/>
                        <a:t>Problemomis grįstas mokymasis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</a:tr>
              <a:tr h="656062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Mokytojas pateikia, nurodo, informuoja,  moko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Aktyviai konstruoja žinias: taiko turimas žinias ir  komponuoja naujas žinias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3750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Gauna</a:t>
                      </a:r>
                      <a:r>
                        <a:rPr lang="lt-LT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žinias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Dalinasi žiniomis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9734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Atsakingas tik už save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Atsakingas už  grupės darbą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0573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Asmeninė patirtis ir nuomonė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Bendra nuomonė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50322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Remiasi  duota informacija, kaip vienintele tiesa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Remiasi daugybe šaltinių  ir atrenka, kas svarbiausia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5963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Konkuravimas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Bendradarbiavimas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3101">
                <a:tc>
                  <a:txBody>
                    <a:bodyPr/>
                    <a:lstStyle/>
                    <a:p>
                      <a:pPr fontAlgn="t"/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Mokosi pats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Moko kitus</a:t>
                      </a:r>
                      <a:endParaRPr lang="lt-LT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Mokinio</a:t>
            </a:r>
            <a:r>
              <a:rPr lang="en-GB" dirty="0" smtClean="0"/>
              <a:t> </a:t>
            </a:r>
            <a:r>
              <a:rPr lang="en-GB" dirty="0" err="1" smtClean="0"/>
              <a:t>vaidmuo</a:t>
            </a:r>
            <a:r>
              <a:rPr lang="en-GB" dirty="0" smtClean="0"/>
              <a:t> </a:t>
            </a:r>
            <a:r>
              <a:rPr lang="en-GB" dirty="0" err="1" smtClean="0"/>
              <a:t>probleminiame</a:t>
            </a:r>
            <a:r>
              <a:rPr lang="en-GB" dirty="0" smtClean="0"/>
              <a:t> </a:t>
            </a:r>
            <a:r>
              <a:rPr lang="en-GB" dirty="0" err="1" smtClean="0"/>
              <a:t>mokymesi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6347048" cy="1972815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Kokius žinote vaidmenis?</a:t>
            </a:r>
          </a:p>
          <a:p>
            <a:pPr>
              <a:buNone/>
            </a:pPr>
            <a:endParaRPr lang="lt-LT" dirty="0"/>
          </a:p>
          <a:p>
            <a:pPr>
              <a:buNone/>
            </a:pPr>
            <a:r>
              <a:rPr lang="lt-LT" dirty="0" smtClean="0"/>
              <a:t> 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/>
              <a:t>Mokinio patirtys santykyje su </a:t>
            </a:r>
            <a:br>
              <a:rPr lang="lt-LT" dirty="0" smtClean="0"/>
            </a:br>
            <a:r>
              <a:rPr lang="lt-LT" dirty="0" smtClean="0"/>
              <a:t>problemomis GM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845023"/>
          </a:xfrm>
        </p:spPr>
        <p:txBody>
          <a:bodyPr>
            <a:normAutofit/>
          </a:bodyPr>
          <a:lstStyle/>
          <a:p>
            <a:r>
              <a:rPr lang="lt-LT" dirty="0" smtClean="0"/>
              <a:t>Naujokas</a:t>
            </a:r>
          </a:p>
          <a:p>
            <a:r>
              <a:rPr lang="lt-LT" dirty="0" smtClean="0"/>
              <a:t>Žinių valdytojas</a:t>
            </a:r>
          </a:p>
          <a:p>
            <a:r>
              <a:rPr lang="lt-LT" dirty="0" smtClean="0"/>
              <a:t>Savarankiškai besimokantysis                                       </a:t>
            </a:r>
          </a:p>
          <a:p>
            <a:r>
              <a:rPr lang="lt-LT" dirty="0"/>
              <a:t>Mokslininkas ir </a:t>
            </a:r>
            <a:r>
              <a:rPr lang="lt-LT" dirty="0" smtClean="0"/>
              <a:t>tyrinėtojas</a:t>
            </a:r>
          </a:p>
          <a:p>
            <a:r>
              <a:rPr lang="lt-LT" dirty="0" smtClean="0"/>
              <a:t>Aktyvus </a:t>
            </a:r>
            <a:r>
              <a:rPr lang="lt-LT" dirty="0"/>
              <a:t>klausytojas</a:t>
            </a:r>
          </a:p>
          <a:p>
            <a:r>
              <a:rPr lang="lt-LT" dirty="0" smtClean="0"/>
              <a:t>Ekspertas -  sprendimų priėmėjas </a:t>
            </a:r>
          </a:p>
          <a:p>
            <a:r>
              <a:rPr lang="lt-LT" dirty="0" smtClean="0"/>
              <a:t>Praktikas </a:t>
            </a:r>
            <a:r>
              <a:rPr lang="lt-LT" dirty="0"/>
              <a:t>- realios problemos sprendėjas 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Konfliktas – kūrybinis procesas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7128792" cy="2088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/>
              <a:t>Demonstruoja skirtingus požiūrius į problemas.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 smtClean="0"/>
              <a:t>Būtinas gilesniam problemos supratimui ir įveikimui.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435765"/>
              </p:ext>
            </p:extLst>
          </p:nvPr>
        </p:nvGraphicFramePr>
        <p:xfrm>
          <a:off x="683568" y="692696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17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D2AF03-FAAB-46FA-891D-CD5EC9A4E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FD2AF03-FAAB-46FA-891D-CD5EC9A4E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FD2AF03-FAAB-46FA-891D-CD5EC9A4E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969641-C6F4-46F7-9D71-95E73D89D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2969641-C6F4-46F7-9D71-95E73D89D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2969641-C6F4-46F7-9D71-95E73D89D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CC81-2616-4CBA-94A8-FD13FF7A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036CC81-2616-4CBA-94A8-FD13FF7A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036CC81-2616-4CBA-94A8-FD13FF7A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2D676-BF60-4D1D-9408-9FB86E7D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F8A2D676-BF60-4D1D-9408-9FB86E7D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F8A2D676-BF60-4D1D-9408-9FB86E7D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C75CA1-05BC-472C-B2A0-48E47C1D2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02C75CA1-05BC-472C-B2A0-48E47C1D2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02C75CA1-05BC-472C-B2A0-48E47C1D2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D18D4-D2EF-4C6D-9F4E-B1CCCFABE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19D18D4-D2EF-4C6D-9F4E-B1CCCFABE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19D18D4-D2EF-4C6D-9F4E-B1CCCFABE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1BA90-DA7F-4160-8DC4-7CB28E2F4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C71BA90-DA7F-4160-8DC4-7CB28E2F4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C71BA90-DA7F-4160-8DC4-7CB28E2F4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852936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6059016" cy="3340964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Puikiai išmanau, galiu mokyti kitus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/>
              <a:t>Išmanau, kas tai yra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/>
              <a:t>Žinau dalį </a:t>
            </a:r>
            <a:r>
              <a:rPr lang="lt-LT" dirty="0" smtClean="0"/>
              <a:t>Problemomis GM </a:t>
            </a:r>
            <a:r>
              <a:rPr lang="lt-LT" dirty="0"/>
              <a:t>principų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Numanau, </a:t>
            </a:r>
            <a:r>
              <a:rPr lang="lt-LT" dirty="0"/>
              <a:t>kas yra </a:t>
            </a:r>
            <a:r>
              <a:rPr lang="lt-LT" dirty="0" smtClean="0"/>
              <a:t>Problemomis GM </a:t>
            </a:r>
            <a:endParaRPr lang="lt-LT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dirty="0" smtClean="0"/>
              <a:t>Nežinau, </a:t>
            </a:r>
            <a:r>
              <a:rPr lang="lt-LT" dirty="0"/>
              <a:t>kas yra </a:t>
            </a:r>
            <a:r>
              <a:rPr lang="lt-LT" dirty="0" smtClean="0"/>
              <a:t>Problemomis GM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ūsų pažintis su Problemomis grįstu mokymusi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8741166"/>
              </p:ext>
            </p:extLst>
          </p:nvPr>
        </p:nvGraphicFramePr>
        <p:xfrm>
          <a:off x="0" y="980728"/>
          <a:ext cx="918033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96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A04E8-9EC6-4CA4-BB61-7394C2A8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40A04E8-9EC6-4CA4-BB61-7394C2A8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40A04E8-9EC6-4CA4-BB61-7394C2A8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20928-C1B1-4182-982D-4DA7DA66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7020928-C1B1-4182-982D-4DA7DA66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7020928-C1B1-4182-982D-4DA7DA66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A75FD-42AD-4288-AB8A-D8C8FB22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E5A75FD-42AD-4288-AB8A-D8C8FB22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E5A75FD-42AD-4288-AB8A-D8C8FB22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0219E-211D-4F42-A845-00739AC6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BE0219E-211D-4F42-A845-00739AC6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BE0219E-211D-4F42-A845-00739AC6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FABB3E-DEF5-45DF-A5BB-02BA2C9D7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FFABB3E-DEF5-45DF-A5BB-02BA2C9D7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FFABB3E-DEF5-45DF-A5BB-02BA2C9D7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2737A-A5A5-408A-9901-9AF620A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D32737A-A5A5-408A-9901-9AF620A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D32737A-A5A5-408A-9901-9AF620A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7D7E1-8CE1-4A3D-97FC-96CA95F8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117D7E1-8CE1-4A3D-97FC-96CA95F8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117D7E1-8CE1-4A3D-97FC-96CA95F8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000B2-038C-441E-8168-E022BA16E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FA000B2-038C-441E-8168-E022BA16E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FA000B2-038C-441E-8168-E022BA16E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B2ABC-5830-47D4-A398-AE47B973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B2B2ABC-5830-47D4-A398-AE47B973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B2B2ABC-5830-47D4-A398-AE47B973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694EB-2E35-4522-A277-CC26BDA6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88694EB-2E35-4522-A277-CC26BDA6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88694EB-2E35-4522-A277-CC26BDA6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964C6-3B9E-48C8-8478-415805F15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99964C6-3B9E-48C8-8478-415805F15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99964C6-3B9E-48C8-8478-415805F15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5923E-01AC-4522-84C6-FA4CBEA62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A3F5923E-01AC-4522-84C6-FA4CBEA62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3F5923E-01AC-4522-84C6-FA4CBEA62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592B9-22FC-4D39-8642-D61427A50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4D592B9-22FC-4D39-8642-D61427A50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C4D592B9-22FC-4D39-8642-D61427A50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01C9A-26D9-41A7-98EE-CCA7EFA4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4401C9A-26D9-41A7-98EE-CCA7EFA4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4401C9A-26D9-41A7-98EE-CCA7EFA4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EB72C-4A26-4918-BA2F-046D3B70B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66EB72C-4A26-4918-BA2F-046D3B70B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66EB72C-4A26-4918-BA2F-046D3B70B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232150" y="1124744"/>
            <a:ext cx="255905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IDĖJOS</a:t>
            </a:r>
            <a:endParaRPr lang="en-US" altLang="en-US" sz="1800" b="1" dirty="0"/>
          </a:p>
          <a:p>
            <a:pPr algn="ctr" eaLnBrk="0" hangingPunct="0"/>
            <a:r>
              <a:rPr lang="lt-LT" altLang="en-US" sz="1800" b="1" dirty="0" smtClean="0"/>
              <a:t>Ką mes galvojame? </a:t>
            </a:r>
            <a:endParaRPr lang="en-US" altLang="en-US" sz="1800" b="1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232150" y="20391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Identifikuoti problemą</a:t>
            </a:r>
            <a:endParaRPr lang="en-US" altLang="en-US" sz="1800" b="1" dirty="0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3232150" y="28773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Generuoti idėjas</a:t>
            </a:r>
            <a:endParaRPr lang="en-US" altLang="en-US" sz="1800" b="1" dirty="0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3232150" y="37155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Nustatyti prioritetus</a:t>
            </a:r>
          </a:p>
          <a:p>
            <a:pPr algn="ctr" eaLnBrk="0" hangingPunct="0"/>
            <a:r>
              <a:rPr lang="lt-LT" altLang="en-US" sz="1800" b="1" dirty="0" smtClean="0"/>
              <a:t>(prioritetines idėjas)</a:t>
            </a:r>
            <a:endParaRPr lang="en-US" altLang="en-US" sz="1800" b="1" dirty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32150" y="45537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Numatyti , </a:t>
            </a:r>
          </a:p>
          <a:p>
            <a:pPr algn="ctr" eaLnBrk="0" hangingPunct="0"/>
            <a:r>
              <a:rPr lang="lt-LT" altLang="en-US" sz="1800" b="1" dirty="0" smtClean="0"/>
              <a:t>ką reikia sužinoti</a:t>
            </a:r>
            <a:endParaRPr lang="en-US" altLang="en-US" sz="1800" b="1" dirty="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232150" y="53919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Nauji faktai</a:t>
            </a:r>
            <a:endParaRPr lang="en-US" altLang="en-US" sz="1800" b="1" dirty="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3232150" y="62301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Patikrinti idėjas</a:t>
            </a:r>
            <a:endParaRPr lang="en-US" altLang="en-US" sz="1800" b="1" dirty="0"/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6280150" y="1124744"/>
            <a:ext cx="255905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MOKYMOSI POREIKIS</a:t>
            </a:r>
            <a:endParaRPr lang="en-US" altLang="en-US" sz="1800" b="1" dirty="0"/>
          </a:p>
          <a:p>
            <a:pPr algn="ctr" eaLnBrk="0" hangingPunct="0"/>
            <a:r>
              <a:rPr lang="lt-LT" altLang="en-US" sz="1800" b="1" dirty="0" smtClean="0"/>
              <a:t>Ką mes turime sužinoti?</a:t>
            </a:r>
            <a:endParaRPr lang="en-US" altLang="en-US" sz="1800" b="1" dirty="0"/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0" y="1124744"/>
            <a:ext cx="2667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1800" b="1" dirty="0" smtClean="0"/>
              <a:t>FAKTAI</a:t>
            </a:r>
            <a:endParaRPr lang="en-US" altLang="en-US" sz="1800" b="1" dirty="0"/>
          </a:p>
          <a:p>
            <a:pPr algn="ctr" eaLnBrk="0" hangingPunct="0"/>
            <a:r>
              <a:rPr lang="en-US" altLang="en-US" sz="1800" b="1" dirty="0" smtClean="0"/>
              <a:t>K</a:t>
            </a:r>
            <a:r>
              <a:rPr lang="lt-LT" altLang="en-US" sz="1800" b="1" dirty="0" smtClean="0"/>
              <a:t>ą mes žinome?</a:t>
            </a:r>
            <a:endParaRPr lang="en-US" altLang="en-US" sz="1800" b="1" dirty="0"/>
          </a:p>
        </p:txBody>
      </p:sp>
      <p:sp>
        <p:nvSpPr>
          <p:cNvPr id="38925" name="Line 19"/>
          <p:cNvSpPr>
            <a:spLocks noChangeShapeType="1"/>
          </p:cNvSpPr>
          <p:nvPr/>
        </p:nvSpPr>
        <p:spPr bwMode="auto">
          <a:xfrm>
            <a:off x="152400" y="1962944"/>
            <a:ext cx="8683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38926" name="Rectangle 20"/>
          <p:cNvSpPr>
            <a:spLocks noChangeArrowheads="1"/>
          </p:cNvSpPr>
          <p:nvPr/>
        </p:nvSpPr>
        <p:spPr bwMode="auto">
          <a:xfrm>
            <a:off x="152400" y="53919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Mokymosi ištekliai</a:t>
            </a:r>
            <a:endParaRPr lang="en-US" altLang="en-US" sz="1800" b="1" dirty="0"/>
          </a:p>
        </p:txBody>
      </p:sp>
      <p:sp>
        <p:nvSpPr>
          <p:cNvPr id="38927" name="Rectangle 23"/>
          <p:cNvSpPr>
            <a:spLocks noChangeArrowheads="1"/>
          </p:cNvSpPr>
          <p:nvPr/>
        </p:nvSpPr>
        <p:spPr bwMode="auto">
          <a:xfrm>
            <a:off x="6356350" y="53919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Naujos idėjos</a:t>
            </a:r>
            <a:endParaRPr lang="en-US" altLang="en-US" sz="1800" b="1" dirty="0"/>
          </a:p>
        </p:txBody>
      </p:sp>
      <p:sp>
        <p:nvSpPr>
          <p:cNvPr id="38928" name="Rectangle 26"/>
          <p:cNvSpPr>
            <a:spLocks noChangeArrowheads="1"/>
          </p:cNvSpPr>
          <p:nvPr/>
        </p:nvSpPr>
        <p:spPr bwMode="auto">
          <a:xfrm>
            <a:off x="6356350" y="6230144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Patikrinti idėjas</a:t>
            </a:r>
            <a:endParaRPr lang="en-US" altLang="en-US" sz="1800" b="1" dirty="0"/>
          </a:p>
        </p:txBody>
      </p:sp>
      <p:sp>
        <p:nvSpPr>
          <p:cNvPr id="38929" name="Rectangle 29"/>
          <p:cNvSpPr>
            <a:spLocks noChangeArrowheads="1"/>
          </p:cNvSpPr>
          <p:nvPr/>
        </p:nvSpPr>
        <p:spPr bwMode="auto">
          <a:xfrm>
            <a:off x="6372200" y="2847256"/>
            <a:ext cx="25590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lt-LT" altLang="en-US" sz="1800" b="1" dirty="0" smtClean="0"/>
              <a:t>Iš naujo įvertinti </a:t>
            </a:r>
            <a:r>
              <a:rPr lang="lt-LT" altLang="en-US" sz="1800" b="1" dirty="0"/>
              <a:t>i</a:t>
            </a:r>
            <a:r>
              <a:rPr lang="lt-LT" altLang="en-US" sz="1800" b="1" dirty="0" smtClean="0"/>
              <a:t>dėjas</a:t>
            </a:r>
            <a:endParaRPr lang="en-US" altLang="en-US" sz="1800" b="1" dirty="0"/>
          </a:p>
        </p:txBody>
      </p:sp>
      <p:cxnSp>
        <p:nvCxnSpPr>
          <p:cNvPr id="38930" name="AutoShape 32"/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4511675" y="25725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1" name="AutoShape 33"/>
          <p:cNvCxnSpPr>
            <a:cxnSpLocks noChangeShapeType="1"/>
            <a:stCxn id="38918" idx="2"/>
            <a:endCxn id="38919" idx="0"/>
          </p:cNvCxnSpPr>
          <p:nvPr/>
        </p:nvCxnSpPr>
        <p:spPr bwMode="auto">
          <a:xfrm>
            <a:off x="4511675" y="34107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2" name="AutoShape 34"/>
          <p:cNvCxnSpPr>
            <a:cxnSpLocks noChangeShapeType="1"/>
            <a:stCxn id="38919" idx="2"/>
            <a:endCxn id="38920" idx="0"/>
          </p:cNvCxnSpPr>
          <p:nvPr/>
        </p:nvCxnSpPr>
        <p:spPr bwMode="auto">
          <a:xfrm>
            <a:off x="4511675" y="42489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3" name="AutoShape 35"/>
          <p:cNvCxnSpPr>
            <a:cxnSpLocks noChangeShapeType="1"/>
            <a:stCxn id="38920" idx="2"/>
            <a:endCxn id="38921" idx="0"/>
          </p:cNvCxnSpPr>
          <p:nvPr/>
        </p:nvCxnSpPr>
        <p:spPr bwMode="auto">
          <a:xfrm>
            <a:off x="4511675" y="50871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4" name="AutoShape 36"/>
          <p:cNvCxnSpPr>
            <a:cxnSpLocks noChangeShapeType="1"/>
            <a:stCxn id="38921" idx="2"/>
            <a:endCxn id="38922" idx="0"/>
          </p:cNvCxnSpPr>
          <p:nvPr/>
        </p:nvCxnSpPr>
        <p:spPr bwMode="auto">
          <a:xfrm>
            <a:off x="4511675" y="59253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5" name="AutoShape 37"/>
          <p:cNvCxnSpPr>
            <a:cxnSpLocks noChangeShapeType="1"/>
            <a:stCxn id="38929" idx="1"/>
            <a:endCxn id="38918" idx="3"/>
          </p:cNvCxnSpPr>
          <p:nvPr/>
        </p:nvCxnSpPr>
        <p:spPr bwMode="auto">
          <a:xfrm flipH="1">
            <a:off x="5791200" y="3113956"/>
            <a:ext cx="581000" cy="30088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/>
            <a:tailEnd type="triangle" w="med" len="med"/>
          </a:ln>
        </p:spPr>
      </p:cxnSp>
      <p:cxnSp>
        <p:nvCxnSpPr>
          <p:cNvPr id="38936" name="AutoShape 38"/>
          <p:cNvCxnSpPr>
            <a:cxnSpLocks noChangeShapeType="1"/>
            <a:stCxn id="38927" idx="0"/>
            <a:endCxn id="38929" idx="2"/>
          </p:cNvCxnSpPr>
          <p:nvPr/>
        </p:nvCxnSpPr>
        <p:spPr bwMode="auto">
          <a:xfrm flipV="1">
            <a:off x="7635875" y="3380656"/>
            <a:ext cx="15850" cy="2011288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7" name="AutoShape 39"/>
          <p:cNvCxnSpPr>
            <a:cxnSpLocks noChangeShapeType="1"/>
            <a:stCxn id="38928" idx="0"/>
            <a:endCxn id="38927" idx="2"/>
          </p:cNvCxnSpPr>
          <p:nvPr/>
        </p:nvCxnSpPr>
        <p:spPr bwMode="auto">
          <a:xfrm flipV="1">
            <a:off x="7635875" y="5925344"/>
            <a:ext cx="0" cy="30480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38" name="AutoShape 40"/>
          <p:cNvCxnSpPr>
            <a:cxnSpLocks noChangeShapeType="1"/>
            <a:stCxn id="38920" idx="1"/>
            <a:endCxn id="38926" idx="0"/>
          </p:cNvCxnSpPr>
          <p:nvPr/>
        </p:nvCxnSpPr>
        <p:spPr bwMode="auto">
          <a:xfrm rot="10800000" flipV="1">
            <a:off x="1431925" y="4820444"/>
            <a:ext cx="1800225" cy="571500"/>
          </a:xfrm>
          <a:prstGeom prst="bentConnector2">
            <a:avLst/>
          </a:prstGeom>
          <a:noFill/>
          <a:ln w="12700" cap="sq">
            <a:solidFill>
              <a:srgbClr val="FF3399"/>
            </a:solidFill>
            <a:miter lim="800000"/>
            <a:headEnd/>
            <a:tailEnd type="triangle" w="med" len="med"/>
          </a:ln>
        </p:spPr>
      </p:cxnSp>
      <p:cxnSp>
        <p:nvCxnSpPr>
          <p:cNvPr id="38939" name="AutoShape 41"/>
          <p:cNvCxnSpPr>
            <a:cxnSpLocks noChangeShapeType="1"/>
            <a:stCxn id="38926" idx="3"/>
            <a:endCxn id="38921" idx="1"/>
          </p:cNvCxnSpPr>
          <p:nvPr/>
        </p:nvCxnSpPr>
        <p:spPr bwMode="auto">
          <a:xfrm>
            <a:off x="2711450" y="5658644"/>
            <a:ext cx="520700" cy="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40" name="AutoShape 42"/>
          <p:cNvCxnSpPr>
            <a:cxnSpLocks noChangeShapeType="1"/>
            <a:stCxn id="38921" idx="3"/>
            <a:endCxn id="38927" idx="1"/>
          </p:cNvCxnSpPr>
          <p:nvPr/>
        </p:nvCxnSpPr>
        <p:spPr bwMode="auto">
          <a:xfrm>
            <a:off x="5791200" y="5658644"/>
            <a:ext cx="565150" cy="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41" name="AutoShape 43"/>
          <p:cNvCxnSpPr>
            <a:cxnSpLocks noChangeShapeType="1"/>
            <a:stCxn id="38922" idx="3"/>
            <a:endCxn id="38928" idx="1"/>
          </p:cNvCxnSpPr>
          <p:nvPr/>
        </p:nvCxnSpPr>
        <p:spPr bwMode="auto">
          <a:xfrm>
            <a:off x="5791200" y="6496844"/>
            <a:ext cx="565150" cy="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42" name="AutoShape 44"/>
          <p:cNvCxnSpPr>
            <a:cxnSpLocks noChangeShapeType="1"/>
            <a:stCxn id="38927" idx="0"/>
            <a:endCxn id="38919" idx="3"/>
          </p:cNvCxnSpPr>
          <p:nvPr/>
        </p:nvCxnSpPr>
        <p:spPr bwMode="auto">
          <a:xfrm rot="5400000" flipH="1">
            <a:off x="6008688" y="3764756"/>
            <a:ext cx="1409700" cy="1844675"/>
          </a:xfrm>
          <a:prstGeom prst="bentConnector2">
            <a:avLst/>
          </a:prstGeom>
          <a:noFill/>
          <a:ln w="12700" cap="sq">
            <a:solidFill>
              <a:srgbClr val="FF3399"/>
            </a:solidFill>
            <a:miter lim="800000"/>
            <a:headEnd/>
            <a:tailEnd type="triangle" w="med" len="med"/>
          </a:ln>
        </p:spPr>
      </p:cxnSp>
      <p:cxnSp>
        <p:nvCxnSpPr>
          <p:cNvPr id="38943" name="AutoShape 45"/>
          <p:cNvCxnSpPr>
            <a:cxnSpLocks noChangeShapeType="1"/>
            <a:stCxn id="38924" idx="3"/>
            <a:endCxn id="38916" idx="1"/>
          </p:cNvCxnSpPr>
          <p:nvPr/>
        </p:nvCxnSpPr>
        <p:spPr bwMode="auto">
          <a:xfrm>
            <a:off x="2667000" y="1467644"/>
            <a:ext cx="565150" cy="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8944" name="AutoShape 46"/>
          <p:cNvCxnSpPr>
            <a:cxnSpLocks noChangeShapeType="1"/>
            <a:stCxn id="38916" idx="3"/>
            <a:endCxn id="38923" idx="1"/>
          </p:cNvCxnSpPr>
          <p:nvPr/>
        </p:nvCxnSpPr>
        <p:spPr bwMode="auto">
          <a:xfrm>
            <a:off x="5791200" y="1467644"/>
            <a:ext cx="488950" cy="0"/>
          </a:xfrm>
          <a:prstGeom prst="straightConnector1">
            <a:avLst/>
          </a:prstGeom>
          <a:noFill/>
          <a:ln w="12700" cap="sq">
            <a:solidFill>
              <a:srgbClr val="FF3399"/>
            </a:solidFill>
            <a:round/>
            <a:headEnd type="none" w="sm" len="sm"/>
            <a:tailEnd type="triangle" w="med" len="med"/>
          </a:ln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008112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Problemomis GM procesas</a:t>
            </a:r>
            <a:endParaRPr lang="lt-L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2219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17414"/>
            <a:ext cx="4762500" cy="31718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/>
              <a:t>Problemomis grįsto mokymo užduočių ir klausimų formulavimas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Ar aš turiu būti kūrybišku genijum?</a:t>
            </a:r>
            <a:endParaRPr lang="en-US" dirty="0"/>
          </a:p>
        </p:txBody>
      </p:sp>
      <p:pic>
        <p:nvPicPr>
          <p:cNvPr id="155654" name="Picture 6" descr="featur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16832"/>
            <a:ext cx="3975752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57332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http://www.beyondsuccess.com.au/creative-genius/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temą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6805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lt-LT" dirty="0" smtClean="0"/>
              <a:t>Mokymo programa</a:t>
            </a:r>
          </a:p>
          <a:p>
            <a:pPr>
              <a:buFont typeface="Arial" pitchFamily="34" charset="0"/>
              <a:buChar char="•"/>
            </a:pPr>
            <a:endParaRPr lang="lt-LT" sz="1200" dirty="0" smtClean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Bendruomenė</a:t>
            </a:r>
          </a:p>
          <a:p>
            <a:pPr>
              <a:buFont typeface="Arial" pitchFamily="34" charset="0"/>
              <a:buChar char="•"/>
            </a:pPr>
            <a:endParaRPr lang="lt-LT" sz="1200" dirty="0" smtClean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Tai kas aktualu ir įdomu jūsų mokiniams</a:t>
            </a:r>
          </a:p>
          <a:p>
            <a:pPr>
              <a:buFont typeface="Arial" pitchFamily="34" charset="0"/>
              <a:buChar char="•"/>
            </a:pPr>
            <a:endParaRPr lang="lt-LT" sz="1200" dirty="0" smtClean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Jūsų kolegos</a:t>
            </a:r>
          </a:p>
          <a:p>
            <a:pPr>
              <a:buFont typeface="Arial" pitchFamily="34" charset="0"/>
              <a:buChar char="•"/>
            </a:pPr>
            <a:endParaRPr lang="lt-LT" sz="1200" dirty="0" smtClean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Kiti šaltiniai: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err="1" smtClean="0"/>
              <a:t>Edutopia</a:t>
            </a:r>
            <a:r>
              <a:rPr lang="lt-LT" dirty="0" smtClean="0"/>
              <a:t>, </a:t>
            </a:r>
            <a:r>
              <a:rPr lang="en-US" dirty="0" smtClean="0"/>
              <a:t>George Lucas</a:t>
            </a:r>
            <a:r>
              <a:rPr lang="lt-LT" dirty="0" smtClean="0"/>
              <a:t> švietimo fondas </a:t>
            </a:r>
            <a:r>
              <a:rPr lang="en-US" dirty="0" smtClean="0">
                <a:hlinkClick r:id="rId3"/>
              </a:rPr>
              <a:t>http://www.edutopia.org/</a:t>
            </a:r>
            <a:endParaRPr lang="lt-LT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err="1" smtClean="0"/>
              <a:t>Oracle</a:t>
            </a:r>
            <a:r>
              <a:rPr lang="lt-LT" dirty="0" smtClean="0"/>
              <a:t> švietimo fondas </a:t>
            </a:r>
          </a:p>
          <a:p>
            <a:pPr lvl="1">
              <a:buNone/>
            </a:pPr>
            <a:r>
              <a:rPr lang="lt-LT" dirty="0" smtClean="0">
                <a:hlinkClick r:id="rId4"/>
              </a:rPr>
              <a:t>	</a:t>
            </a:r>
            <a:r>
              <a:rPr lang="en-US" dirty="0" smtClean="0">
                <a:hlinkClick r:id="rId4"/>
              </a:rPr>
              <a:t>http://www.thinkquest.org/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apimtis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t-LT" dirty="0" smtClean="0"/>
              <a:t>Įsivaizduokite galimybes, tačiau žinokite ribas.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t-LT" dirty="0" smtClean="0"/>
              <a:t>Įvertinkite: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dirty="0" smtClean="0"/>
              <a:t>Mokyklinę programą,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dirty="0" smtClean="0"/>
              <a:t>Kaip esate apriboti laike,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dirty="0" smtClean="0"/>
              <a:t>Kokia yra jūsų klasė,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dirty="0" smtClean="0"/>
              <a:t>Kokie yra jūsų mokiniai,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dirty="0" smtClean="0"/>
              <a:t>Kokie prieinami jums ištekliai.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lt-LT" dirty="0" smtClean="0"/>
              <a:t>Vedantysis klausimas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3569569"/>
              </p:ext>
            </p:extLst>
          </p:nvPr>
        </p:nvGraphicFramePr>
        <p:xfrm>
          <a:off x="1691680" y="1196752"/>
          <a:ext cx="61206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896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chemeClr val="accent2">
                    <a:lumMod val="50000"/>
                  </a:schemeClr>
                </a:solidFill>
              </a:rPr>
              <a:t>Efektyvūs </a:t>
            </a:r>
          </a:p>
          <a:p>
            <a:pPr algn="ctr"/>
            <a:r>
              <a:rPr lang="lt-LT" sz="2000" b="1" dirty="0" smtClean="0">
                <a:solidFill>
                  <a:schemeClr val="accent2">
                    <a:lumMod val="50000"/>
                  </a:schemeClr>
                </a:solidFill>
              </a:rPr>
              <a:t>vedantieji </a:t>
            </a:r>
          </a:p>
          <a:p>
            <a:pPr algn="ctr"/>
            <a:r>
              <a:rPr lang="lt-LT" sz="2000" b="1" dirty="0" smtClean="0">
                <a:solidFill>
                  <a:schemeClr val="accent2">
                    <a:lumMod val="50000"/>
                  </a:schemeClr>
                </a:solidFill>
              </a:rPr>
              <a:t>klausimai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Vedančiojo klausimo sudarymas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996952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420888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420888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Atviras klausimas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4725144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Atviras</a:t>
            </a:r>
            <a:r>
              <a:rPr lang="lt-LT" dirty="0" smtClean="0"/>
              <a:t>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725144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4149080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216024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Tiesioginis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3573016"/>
            <a:ext cx="230425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Vedantysis klausimas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5" idx="3"/>
            <a:endCxn id="9" idx="1"/>
          </p:cNvCxnSpPr>
          <p:nvPr/>
        </p:nvCxnSpPr>
        <p:spPr>
          <a:xfrm>
            <a:off x="2483768" y="206084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9" idx="1"/>
          </p:cNvCxnSpPr>
          <p:nvPr/>
        </p:nvCxnSpPr>
        <p:spPr>
          <a:xfrm>
            <a:off x="2483768" y="26369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9" idx="1"/>
          </p:cNvCxnSpPr>
          <p:nvPr/>
        </p:nvCxnSpPr>
        <p:spPr>
          <a:xfrm flipV="1">
            <a:off x="2483768" y="263691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7" idx="1"/>
          </p:cNvCxnSpPr>
          <p:nvPr/>
        </p:nvCxnSpPr>
        <p:spPr>
          <a:xfrm>
            <a:off x="5652120" y="2636912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17" idx="1"/>
          </p:cNvCxnSpPr>
          <p:nvPr/>
        </p:nvCxnSpPr>
        <p:spPr>
          <a:xfrm flipV="1">
            <a:off x="5652120" y="3789040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11" idx="1"/>
          </p:cNvCxnSpPr>
          <p:nvPr/>
        </p:nvCxnSpPr>
        <p:spPr>
          <a:xfrm>
            <a:off x="2483768" y="4365104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1" idx="1"/>
          </p:cNvCxnSpPr>
          <p:nvPr/>
        </p:nvCxnSpPr>
        <p:spPr>
          <a:xfrm>
            <a:off x="2483768" y="49411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11" idx="1"/>
          </p:cNvCxnSpPr>
          <p:nvPr/>
        </p:nvCxnSpPr>
        <p:spPr>
          <a:xfrm flipV="1">
            <a:off x="2483768" y="494116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Užduočių ir klausimų formulavimas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Tiesioginiai</a:t>
            </a:r>
            <a:r>
              <a:rPr lang="en-US" dirty="0" smtClean="0"/>
              <a:t>/u</a:t>
            </a:r>
            <a:r>
              <a:rPr lang="lt-LT" dirty="0" err="1" smtClean="0"/>
              <a:t>ždari</a:t>
            </a:r>
            <a:r>
              <a:rPr lang="lt-LT" dirty="0" smtClean="0"/>
              <a:t> </a:t>
            </a:r>
            <a:r>
              <a:rPr lang="lt-LT" dirty="0" smtClean="0"/>
              <a:t>klausimai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Grįsti faktais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Turi vieną teisingą atsakymą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Padeda vystyti gilesnį supratimą</a:t>
            </a:r>
          </a:p>
          <a:p>
            <a:endParaRPr lang="lt-LT" dirty="0" smtClean="0"/>
          </a:p>
          <a:p>
            <a:r>
              <a:rPr lang="en-GB" dirty="0" err="1" smtClean="0"/>
              <a:t>Atviri</a:t>
            </a:r>
            <a:r>
              <a:rPr lang="lt-LT" dirty="0" smtClean="0"/>
              <a:t> klausimai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Paremti sąvokomis arba idėjomis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Gali turėti kelis teisingus atsakymus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Padrąsina visus mokinius dalyvauti</a:t>
            </a:r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Reikalauja tyrinėti, mąstyti ir reflektuoti prieš atsakant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Efektyvus vedantysis klausimas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Yra atviras. </a:t>
            </a:r>
            <a:r>
              <a:rPr lang="lt-LT" dirty="0" smtClean="0"/>
              <a:t>Vedantysis klausimas leidžia diskutuoti, todėl motyvuoja mokinius.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Yra objektyvus. </a:t>
            </a:r>
            <a:r>
              <a:rPr lang="lt-LT" dirty="0" smtClean="0"/>
              <a:t>Vedantysis klausimas neteigia (neparodo), kad kažkas yra gerai ar blogai, geriau ar blogiau.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Koncentruoja ir „veda“ projektą. </a:t>
            </a:r>
            <a:r>
              <a:rPr lang="lt-LT" dirty="0" smtClean="0"/>
              <a:t>Mokiniai naudoja klausimą kaip „tramplyną“ sudarydami savo klausimus. Visas mokymasis ir tyrimas projekte yra nukreiptas į vedančiojo klausimo atsakymą.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Apima esmines temas. </a:t>
            </a:r>
            <a:r>
              <a:rPr lang="lt-LT" dirty="0" smtClean="0"/>
              <a:t>Paprastai kiekvienas projektas turėtų apimti apie 5 visiems opias (žinomas) problemas, o vedantysis klausimas turi jas visas apjungti.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rved Down Arrow 54"/>
          <p:cNvSpPr/>
          <p:nvPr/>
        </p:nvSpPr>
        <p:spPr>
          <a:xfrm rot="18380395">
            <a:off x="335134" y="2905963"/>
            <a:ext cx="2031786" cy="464279"/>
          </a:xfrm>
          <a:prstGeom prst="curvedDownArrow">
            <a:avLst>
              <a:gd name="adj1" fmla="val 16322"/>
              <a:gd name="adj2" fmla="val 56328"/>
              <a:gd name="adj3" fmla="val 16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1988843"/>
            <a:ext cx="432048" cy="97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369" y="3337250"/>
            <a:ext cx="1340919" cy="1293987"/>
          </a:xfrm>
          <a:prstGeom prst="rect">
            <a:avLst/>
          </a:prstGeom>
        </p:spPr>
      </p:pic>
      <p:sp>
        <p:nvSpPr>
          <p:cNvPr id="52" name="Curved Down Arrow 51"/>
          <p:cNvSpPr/>
          <p:nvPr/>
        </p:nvSpPr>
        <p:spPr>
          <a:xfrm rot="10800000">
            <a:off x="5000948" y="5157192"/>
            <a:ext cx="3337854" cy="754007"/>
          </a:xfrm>
          <a:prstGeom prst="curvedDownArrow">
            <a:avLst>
              <a:gd name="adj1" fmla="val 16322"/>
              <a:gd name="adj2" fmla="val 56328"/>
              <a:gd name="adj3" fmla="val 16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 rot="20276724">
            <a:off x="5321585" y="2053092"/>
            <a:ext cx="1992553" cy="596052"/>
          </a:xfrm>
          <a:prstGeom prst="curvedDownArrow">
            <a:avLst>
              <a:gd name="adj1" fmla="val 16322"/>
              <a:gd name="adj2" fmla="val 56328"/>
              <a:gd name="adj3" fmla="val 16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Tradicinio ir Probleminio mokymosi ciklų skirtumas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34076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solidFill>
                  <a:schemeClr val="accent2">
                    <a:lumMod val="50000"/>
                  </a:schemeClr>
                </a:solidFill>
              </a:rPr>
              <a:t>Tradicinis mokymas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13407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solidFill>
                  <a:schemeClr val="accent2">
                    <a:lumMod val="50000"/>
                  </a:schemeClr>
                </a:solidFill>
              </a:rPr>
              <a:t>Probleminis mokymasis (PM)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4493314">
            <a:off x="2495603" y="3195818"/>
            <a:ext cx="2376265" cy="959754"/>
          </a:xfrm>
          <a:prstGeom prst="curvedDownArrow">
            <a:avLst>
              <a:gd name="adj1" fmla="val 12632"/>
              <a:gd name="adj2" fmla="val 50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1458266">
            <a:off x="677388" y="4990393"/>
            <a:ext cx="2453266" cy="622282"/>
          </a:xfrm>
          <a:prstGeom prst="curvedDownArrow">
            <a:avLst>
              <a:gd name="adj1" fmla="val 10970"/>
              <a:gd name="adj2" fmla="val 50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5776" y="2398722"/>
            <a:ext cx="1440160" cy="598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55776" y="246714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Mokytojas nurodo, ką reikia išmokti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2411760" y="4869160"/>
            <a:ext cx="122413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67744" y="500784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Mokosi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79512" y="4005064"/>
            <a:ext cx="14401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40717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Iliustruojama, kaip tai pritaikyti duotai problemai spręsti</a:t>
            </a:r>
            <a:endParaRPr lang="en-US" sz="12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227377"/>
            <a:ext cx="1512168" cy="120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668344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STARTAS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68344" y="2348880"/>
            <a:ext cx="122413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596336" y="242089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Problemos iškėlimas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668344" y="4293096"/>
            <a:ext cx="1224136" cy="832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68344" y="429484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Mokiniai nusprendžia ką būtina padaryti ir išmokti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084169" y="5589241"/>
            <a:ext cx="1224136" cy="6668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1216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Mokosi, tiria, kritiškai vertina naują informaciją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4500403" y="4421113"/>
            <a:ext cx="1368152" cy="664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08595" y="44183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Pritaiko naujas žinias problemai spręsti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4572000" y="2419148"/>
            <a:ext cx="1368152" cy="644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64044" y="24213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Mokiniai ir mokytojas vertina mokymąsi</a:t>
            </a:r>
            <a:endParaRPr lang="en-US" sz="1200" dirty="0"/>
          </a:p>
        </p:txBody>
      </p:sp>
      <p:sp>
        <p:nvSpPr>
          <p:cNvPr id="56" name="Down Arrow 55"/>
          <p:cNvSpPr/>
          <p:nvPr/>
        </p:nvSpPr>
        <p:spPr>
          <a:xfrm>
            <a:off x="8100392" y="2060848"/>
            <a:ext cx="144016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flipH="1" flipV="1">
            <a:off x="5000944" y="3245025"/>
            <a:ext cx="265793" cy="848935"/>
          </a:xfrm>
          <a:prstGeom prst="downArrow">
            <a:avLst>
              <a:gd name="adj1" fmla="val 36045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5536" y="2708919"/>
            <a:ext cx="1224136" cy="683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5536" y="27089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smtClean="0"/>
              <a:t>Mokytojas vertina mokinių žinias</a:t>
            </a:r>
            <a:endParaRPr lang="en-US" sz="1200" dirty="0"/>
          </a:p>
        </p:txBody>
      </p:sp>
      <p:sp>
        <p:nvSpPr>
          <p:cNvPr id="58" name="Down Arrow 57"/>
          <p:cNvSpPr/>
          <p:nvPr/>
        </p:nvSpPr>
        <p:spPr>
          <a:xfrm rot="10800000" flipH="1" flipV="1">
            <a:off x="8116076" y="3245027"/>
            <a:ext cx="288032" cy="727211"/>
          </a:xfrm>
          <a:prstGeom prst="downArrow">
            <a:avLst>
              <a:gd name="adj1" fmla="val 36045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771800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</a:rPr>
              <a:t>STARTAS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3203848" y="2132856"/>
            <a:ext cx="144016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Yra atsakomas. </a:t>
            </a:r>
            <a:r>
              <a:rPr lang="lt-LT" dirty="0" smtClean="0"/>
              <a:t>Įdėję nemažai pastangų moksleiviai turi atsakyti į klausimą. Nors tai neturi būti lengvas procesas, tačiau jis turi būti valdomas.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Reikalauja tyrinėti, mąstyti, reflektuoti. </a:t>
            </a:r>
            <a:r>
              <a:rPr lang="lt-LT" dirty="0" smtClean="0"/>
              <a:t>Vedantysis klausimas gali turėti taip arba ne atsakymą; tačiau mokiniai savo atsakymus turi paremti žiniomis ir tyrimais, kuriuos įgijo projekto metu.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Remiasi turimomis moksleivių žiniomis </a:t>
            </a:r>
            <a:r>
              <a:rPr lang="lt-LT" dirty="0" smtClean="0"/>
              <a:t>ir padeda mokiniams jas pritaikyti naujoje situacijoje.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lt-LT" dirty="0" smtClean="0"/>
              <a:t>Efektyvus vedantysis klausimas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Parodo ryšį tarp realaus pasaulio ir mokinių gebėjimų. </a:t>
            </a:r>
            <a:r>
              <a:rPr lang="lt-LT" dirty="0" smtClean="0"/>
              <a:t>Mokiniai bus labiau motyvuoti ir įsitraukę, kai tema, kurią jie nagrinėja yra aktuali jiems ir visam pasauliui.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Integruoja skirtingas disciplinas. </a:t>
            </a:r>
            <a:r>
              <a:rPr lang="lt-LT" dirty="0" smtClean="0"/>
              <a:t>Tarpdisciplininiai pamokų planai skatina komandinį darbą tarp kolegų ir skatina mokinius atrasti tarpdisciplinines sąsajas.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i="1" dirty="0" smtClean="0"/>
              <a:t>Leidžia spręsti problemą keletu būdų.</a:t>
            </a:r>
            <a:r>
              <a:rPr lang="lt-LT" dirty="0" smtClean="0"/>
              <a:t> Vedantysis klausimas numato daugiau nei vieną sprendimo būdą ir atskleidžia sprendimo galimybę.</a:t>
            </a:r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lt-LT" dirty="0" smtClean="0"/>
              <a:t>Efektyvus vedantysis klausimas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Klausimų sudarymo pavyzdys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lt-LT" sz="2400" b="1" i="1" dirty="0" smtClean="0"/>
              <a:t>Vedantysis klausimas</a:t>
            </a:r>
            <a:r>
              <a:rPr lang="en-US" sz="2400" b="1" i="1" dirty="0" smtClean="0"/>
              <a:t>:  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Kaip klimato kaita įtakoja civilizaciją? </a:t>
            </a:r>
          </a:p>
          <a:p>
            <a:pPr lvl="1">
              <a:buFont typeface="Arial" charset="0"/>
              <a:buNone/>
            </a:pPr>
            <a:endParaRPr lang="en-US" sz="1100" dirty="0" smtClean="0"/>
          </a:p>
          <a:p>
            <a:pPr>
              <a:buFont typeface="Arial" charset="0"/>
              <a:buNone/>
            </a:pPr>
            <a:r>
              <a:rPr lang="lt-LT" sz="2400" b="1" i="1" dirty="0" smtClean="0"/>
              <a:t>Atviri klausimai</a:t>
            </a:r>
            <a:r>
              <a:rPr lang="en-US" sz="2400" b="1" i="1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Kaip klimatas įtakoja maisto, kurį mes valgome pasirinkimą</a:t>
            </a:r>
            <a:r>
              <a:rPr lang="en-US" dirty="0" smtClean="0"/>
              <a:t>?</a:t>
            </a:r>
            <a:endParaRPr lang="lt-LT" dirty="0" smtClean="0"/>
          </a:p>
          <a:p>
            <a:pPr lvl="1">
              <a:buFont typeface="Arial" charset="0"/>
              <a:buNone/>
            </a:pPr>
            <a:r>
              <a:rPr lang="lt-LT" dirty="0" smtClean="0"/>
              <a:t>Kaip klimato kaita įtakoja metų laikus?</a:t>
            </a:r>
            <a:endParaRPr lang="en-US" dirty="0" smtClean="0"/>
          </a:p>
          <a:p>
            <a:pPr lvl="1">
              <a:buFont typeface="Arial" charset="0"/>
              <a:buNone/>
            </a:pPr>
            <a:endParaRPr lang="en-US" sz="1100" dirty="0" smtClean="0"/>
          </a:p>
          <a:p>
            <a:pPr>
              <a:buFont typeface="Arial" charset="0"/>
              <a:buNone/>
            </a:pPr>
            <a:r>
              <a:rPr lang="lt-LT" sz="2400" b="1" dirty="0" smtClean="0"/>
              <a:t>Tiesioginiai klausimai</a:t>
            </a:r>
            <a:r>
              <a:rPr lang="en-US" sz="2400" b="1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Kokios rūšies maistą mes valgome</a:t>
            </a:r>
            <a:r>
              <a:rPr lang="en-US" dirty="0" smtClean="0"/>
              <a:t>?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Kokių sezonų metu mes valgome tą maistą</a:t>
            </a:r>
            <a:r>
              <a:rPr lang="en-US" dirty="0" smtClean="0"/>
              <a:t>?</a:t>
            </a:r>
            <a:endParaRPr lang="lt-LT" dirty="0" smtClean="0"/>
          </a:p>
          <a:p>
            <a:pPr lvl="1">
              <a:buFont typeface="Arial" charset="0"/>
              <a:buNone/>
            </a:pPr>
            <a:r>
              <a:rPr lang="lt-LT" dirty="0" smtClean="0"/>
              <a:t>Ar per pastaruosius 100 metų Lietuvoje keitėsi metų laikų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trukmė? </a:t>
            </a:r>
          </a:p>
          <a:p>
            <a:pPr lvl="1">
              <a:buFont typeface="Arial" charset="0"/>
              <a:buNone/>
            </a:pPr>
            <a:r>
              <a:rPr lang="lt-LT" dirty="0" smtClean="0"/>
              <a:t>Kokius rūbus dėvime skirtingų sezonų metu?</a:t>
            </a:r>
          </a:p>
          <a:p>
            <a:pPr lvl="1">
              <a:buFont typeface="Arial" charset="0"/>
              <a:buNone/>
            </a:pP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Nesudėtingi vedantieji klausimai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Ar jūsų mokykla saugi?</a:t>
            </a:r>
          </a:p>
          <a:p>
            <a:r>
              <a:rPr lang="lt-LT" dirty="0" smtClean="0"/>
              <a:t>Ką reiškia būti turtingam?</a:t>
            </a:r>
          </a:p>
          <a:p>
            <a:r>
              <a:rPr lang="lt-LT" dirty="0" smtClean="0"/>
              <a:t>Kaip veikia gera reklama?</a:t>
            </a:r>
          </a:p>
          <a:p>
            <a:r>
              <a:rPr lang="lt-LT" dirty="0" smtClean="0"/>
              <a:t>Ar kalbos laisvė reiškia, kad galiu kalbėti ką noriu?</a:t>
            </a:r>
          </a:p>
          <a:p>
            <a:r>
              <a:rPr lang="lt-LT" dirty="0" smtClean="0"/>
              <a:t>Kodėl žmonės migruoja iš vienos vietos į kitą?</a:t>
            </a:r>
          </a:p>
          <a:p>
            <a:r>
              <a:rPr lang="lt-LT" dirty="0" smtClean="0"/>
              <a:t>Kaip menas atspindi periodą, kurio metu buvo sukurtas?</a:t>
            </a:r>
          </a:p>
          <a:p>
            <a:r>
              <a:rPr lang="lt-LT" dirty="0" smtClean="0"/>
              <a:t>Kaip prasideda karai?</a:t>
            </a:r>
          </a:p>
          <a:p>
            <a:r>
              <a:rPr lang="lt-LT" dirty="0" smtClean="0"/>
              <a:t>Kaip mūsų mokykla gali sutaupyti elektros energijos?</a:t>
            </a:r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Mokymosi proceso vertinimas:</a:t>
            </a:r>
            <a:b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bendrieji principai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 err="1" smtClean="0"/>
              <a:t>Sav</a:t>
            </a:r>
            <a:r>
              <a:rPr lang="en-US" dirty="0" smtClean="0"/>
              <a:t>o </a:t>
            </a:r>
            <a:r>
              <a:rPr lang="en-US" dirty="0" err="1" smtClean="0"/>
              <a:t>veiklos</a:t>
            </a:r>
            <a:r>
              <a:rPr lang="en-US" dirty="0" smtClean="0"/>
              <a:t> </a:t>
            </a:r>
            <a:r>
              <a:rPr lang="lt-LT" dirty="0" smtClean="0"/>
              <a:t>vertinimas proceso eigoje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 smtClean="0"/>
              <a:t>Apie praėjusį etapą: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Praėjusio laikotarpio asmeninių tikslų žinojimas.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Numatytų asmeninių tikslų įgyvendinimas (atliktų veiksmų įvardinimas).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Asmeninės žinios (turimos ir naujai įgytos) pritaikytos problemai spręsti.</a:t>
            </a:r>
          </a:p>
          <a:p>
            <a:pPr lvl="1">
              <a:buFont typeface="Wingdings" pitchFamily="2" charset="2"/>
              <a:buChar char="Ø"/>
            </a:pPr>
            <a:endParaRPr lang="lt-LT" sz="1200" dirty="0" smtClean="0"/>
          </a:p>
          <a:p>
            <a:pPr marL="0" indent="0"/>
            <a:r>
              <a:rPr lang="lt-LT" b="1" dirty="0" smtClean="0"/>
              <a:t>  </a:t>
            </a:r>
            <a:r>
              <a:rPr lang="lt-LT" dirty="0" smtClean="0"/>
              <a:t>Apie tolesnį etapą: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Tolesnių asmeninių veiksmų atpažinimas.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Asmeninio tobulėjimo atpažinimas (rūpimi klausimai).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/>
              <a:t>Individualus grupės veiklos vertinimas proceso eigoje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5"/>
            <a:ext cx="8229600" cy="398903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lt-LT" dirty="0" smtClean="0"/>
              <a:t>Apie praėjusį etapą: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lt-LT" sz="2400" dirty="0" smtClean="0"/>
              <a:t>Praėjusio laikotarpio grupės tikslų žinojimas.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lt-LT" sz="2400" dirty="0" smtClean="0"/>
              <a:t>Numatytų grupės tikslų įgyvendinimas (atliktų veiksmų įvardinimas).</a:t>
            </a:r>
            <a:endParaRPr lang="en-US" sz="2400" dirty="0" smtClean="0"/>
          </a:p>
          <a:p>
            <a:endParaRPr lang="en-US" dirty="0" smtClean="0"/>
          </a:p>
          <a:p>
            <a:pPr marL="0" indent="0"/>
            <a:r>
              <a:rPr lang="lt-LT" b="1" dirty="0" smtClean="0"/>
              <a:t>   </a:t>
            </a:r>
            <a:r>
              <a:rPr lang="lt-LT" dirty="0" smtClean="0"/>
              <a:t>Apie tolesnį etapą: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Tolesnių grupės žingsnių atpažinimas.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lt-LT" dirty="0" smtClean="0"/>
              <a:t>Grupės  darbo tobulinimo atpažinimas (rūpimi klausimai).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Sav</a:t>
            </a:r>
            <a:r>
              <a:rPr lang="en-US" dirty="0" smtClean="0"/>
              <a:t>o </a:t>
            </a:r>
            <a:r>
              <a:rPr lang="en-US" dirty="0" err="1" smtClean="0"/>
              <a:t>veiklos</a:t>
            </a:r>
            <a:r>
              <a:rPr lang="lt-LT" dirty="0" smtClean="0"/>
              <a:t> vertinimas proceso pabaigoje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3800" dirty="0" smtClean="0"/>
              <a:t>Apie </a:t>
            </a:r>
            <a:r>
              <a:rPr lang="en-US" sz="3800" dirty="0" smtClean="0"/>
              <a:t>u</a:t>
            </a:r>
            <a:r>
              <a:rPr lang="lt-LT" sz="3800" dirty="0" smtClean="0"/>
              <a:t>ž</a:t>
            </a:r>
            <a:r>
              <a:rPr lang="en-US" sz="3800" dirty="0" err="1" smtClean="0"/>
              <a:t>duot</a:t>
            </a:r>
            <a:r>
              <a:rPr lang="lt-LT" sz="3800" dirty="0" smtClean="0"/>
              <a:t>į:</a:t>
            </a:r>
            <a:endParaRPr lang="en-US" sz="38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Savo rolės ir projekto etapų atpažinimas</a:t>
            </a:r>
            <a:endParaRPr lang="en-US" sz="3500" dirty="0" smtClean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3800" dirty="0" smtClean="0"/>
              <a:t>Apie mokinį:</a:t>
            </a:r>
            <a:endParaRPr lang="en-US" sz="38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Žinios (turimos ir naujai įgytos) pritaikytos problemai spręsti</a:t>
            </a:r>
            <a:endParaRPr lang="en-US" sz="35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Tolesnio asmeninio tobulėjimo atpažinimas</a:t>
            </a:r>
            <a:endParaRPr lang="en-US" sz="35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Indėlis į grupės veiklą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3500" b="1" dirty="0" smtClean="0"/>
              <a:t>   </a:t>
            </a:r>
            <a:r>
              <a:rPr lang="lt-LT" sz="3800" dirty="0" smtClean="0"/>
              <a:t>Problemos sprendimo įgūdžiai:</a:t>
            </a:r>
            <a:endParaRPr lang="en-US" sz="38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Mokytojo įtakos atpažinimas.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err="1" smtClean="0"/>
              <a:t>Įsimintiniausios</a:t>
            </a:r>
            <a:r>
              <a:rPr lang="lt-LT" sz="3500" dirty="0" smtClean="0"/>
              <a:t> projekto dalys (maloni ir nemaloni)</a:t>
            </a:r>
            <a:endParaRPr lang="en-US" sz="35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t-LT" sz="3500" dirty="0" smtClean="0"/>
              <a:t>Mokytojo įtakos atpažinimas</a:t>
            </a:r>
            <a:endParaRPr lang="en" sz="3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/>
              <a:t>Grįžtamasis ryšys mokytojui apie proceso organizavimą ir savo įtaką grupės darbui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lt-LT" dirty="0" smtClean="0"/>
              <a:t>Ar užduotis tau buvo aiški, aktuali ir įveikiama / pakankamai kelianti iššūkių?</a:t>
            </a:r>
          </a:p>
          <a:p>
            <a:pPr>
              <a:spcBef>
                <a:spcPts val="600"/>
              </a:spcBef>
            </a:pPr>
            <a:endParaRPr lang="lt-LT" sz="1200" dirty="0" smtClean="0"/>
          </a:p>
          <a:p>
            <a:pPr>
              <a:spcBef>
                <a:spcPts val="600"/>
              </a:spcBef>
            </a:pPr>
            <a:r>
              <a:rPr lang="lt-LT" dirty="0" smtClean="0"/>
              <a:t>Ar aš (mokytojas) pakankamai (ne per daug / ne per mažai) skyriau laiko šiai problemai spręsti?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lt-LT" dirty="0" smtClean="0"/>
              <a:t>Ar aš (mokytojas) užtikrinau tau reikalingus išteklius (žinios, knygos, internetas ir pan.)?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lt-LT" dirty="0" smtClean="0"/>
              <a:t>Ar tu pakankamai gavai pagalbos ir prisidėjimo, bet ne kontrolės iš manęs (mokytojo)?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lt-LT" dirty="0" smtClean="0"/>
              <a:t>Grįžtamasis ryšys mokytojui apie proceso organizavimą ir savo įtaką grupės darbui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lt-LT" sz="3000" dirty="0" smtClean="0"/>
              <a:t>Ar aš (mokytojas) sudariau jaukią aplinką bendram grupės darbui, atviroms diskusijoms, refleksijai?</a:t>
            </a:r>
          </a:p>
          <a:p>
            <a:endParaRPr lang="lt-LT" sz="1300" dirty="0" smtClean="0"/>
          </a:p>
          <a:p>
            <a:r>
              <a:rPr lang="lt-LT" sz="3000" dirty="0" smtClean="0"/>
              <a:t>Ar aš (mokytojas) teisingai įvertinau tavo pastangas ir indėlį grupės darbui?</a:t>
            </a:r>
          </a:p>
          <a:p>
            <a:endParaRPr lang="lt-LT" sz="1300" dirty="0" smtClean="0"/>
          </a:p>
          <a:p>
            <a:r>
              <a:rPr lang="lt-LT" sz="3000" dirty="0" smtClean="0"/>
              <a:t>Kas tau buvo didžiausi iššūkiai sprendžiant šią problemą?</a:t>
            </a:r>
          </a:p>
          <a:p>
            <a:endParaRPr lang="lt-LT" sz="1300" dirty="0" smtClean="0"/>
          </a:p>
          <a:p>
            <a:r>
              <a:rPr lang="lt-LT" sz="3000" dirty="0" smtClean="0"/>
              <a:t>Kokių turi minčių, kaip būtų galima patobulinti šią užduotį?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947000"/>
              </p:ext>
            </p:extLst>
          </p:nvPr>
        </p:nvGraphicFramePr>
        <p:xfrm>
          <a:off x="683568" y="1916832"/>
          <a:ext cx="8136904" cy="29712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8452"/>
                <a:gridCol w="4068452"/>
              </a:tblGrid>
              <a:tr h="105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Problem-solving learning</a:t>
                      </a:r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Collaborative problem</a:t>
                      </a:r>
                      <a:r>
                        <a:rPr lang="en-GB" sz="2400" b="0" baseline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solving</a:t>
                      </a:r>
                      <a:r>
                        <a:rPr lang="lt-LT" sz="2400" b="0" baseline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en-GB" sz="2400" b="0" baseline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Cooperative learning</a:t>
                      </a:r>
                      <a:endParaRPr lang="lt-LT" sz="2400" b="0" baseline="0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grįstas mokymas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Project-based learning</a:t>
                      </a: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(PBL)</a:t>
                      </a:r>
                      <a:endParaRPr lang="en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549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grįstas mokymas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Problem-based learning</a:t>
                      </a: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(PBL)</a:t>
                      </a:r>
                      <a:endParaRPr lang="en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t-LT" dirty="0" smtClean="0"/>
              <a:t>Probleminio m</a:t>
            </a:r>
            <a:r>
              <a:rPr lang="en" dirty="0" smtClean="0"/>
              <a:t>okymosi </a:t>
            </a:r>
            <a:r>
              <a:rPr lang="lt-LT" dirty="0" smtClean="0"/>
              <a:t>(PM) </a:t>
            </a:r>
            <a:r>
              <a:rPr lang="en" dirty="0" smtClean="0"/>
              <a:t>formos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2041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Pabaigus projektą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4061047"/>
          </a:xfrm>
        </p:spPr>
        <p:txBody>
          <a:bodyPr/>
          <a:lstStyle/>
          <a:p>
            <a:r>
              <a:rPr lang="lt-LT" dirty="0" smtClean="0"/>
              <a:t>Žymėkitės mintis apie tai, kaip vyko projektas;</a:t>
            </a:r>
          </a:p>
          <a:p>
            <a:r>
              <a:rPr lang="lt-LT" dirty="0" smtClean="0"/>
              <a:t>Rinkite ir saugokite projektų pavyzdžius;</a:t>
            </a:r>
          </a:p>
          <a:p>
            <a:r>
              <a:rPr lang="lt-LT" dirty="0" smtClean="0"/>
              <a:t>Kai darysite projektą vėl, galėsite parodyti gerų projektų pavyzdžius mokiniams ir taip pakelti „kartelę“;</a:t>
            </a:r>
          </a:p>
          <a:p>
            <a:r>
              <a:rPr lang="lt-LT" dirty="0" smtClean="0"/>
              <a:t>Negalite žinoti kada kas nors paprašys papasakoti apie savo projektus ar parodyti mokinių darbus, kad galėtumėte pasidalinti „svaria“ patirtimi. 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Problemomis GM taikymo instrumentai</a:t>
            </a:r>
            <a:endParaRPr lang="en-US" dirty="0"/>
          </a:p>
        </p:txBody>
      </p:sp>
      <p:pic>
        <p:nvPicPr>
          <p:cNvPr id="33796" name="Picture 4" descr="Music Band Instruments Musicalinstruments">
            <a:hlinkClick r:id="rId2" tooltip="Music Band Instrument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48965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51340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852936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6059016" cy="33409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2400" dirty="0" smtClean="0"/>
              <a:t>Puikiai išmanau, galiu mokyti kitus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2400" dirty="0"/>
              <a:t>Išmanau, kas tai yra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2400" dirty="0"/>
              <a:t>Žinau dalį </a:t>
            </a:r>
            <a:r>
              <a:rPr lang="lt-LT" sz="2400" dirty="0" smtClean="0"/>
              <a:t>Problemomis GM </a:t>
            </a:r>
            <a:r>
              <a:rPr lang="lt-LT" sz="2400" dirty="0"/>
              <a:t>principų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2400" dirty="0" smtClean="0"/>
              <a:t>Numanau, </a:t>
            </a:r>
            <a:r>
              <a:rPr lang="lt-LT" sz="2400" dirty="0"/>
              <a:t>kas yra </a:t>
            </a:r>
            <a:r>
              <a:rPr lang="lt-LT" sz="2400" dirty="0" smtClean="0"/>
              <a:t>Problemomis GM </a:t>
            </a:r>
            <a:endParaRPr lang="lt-LT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2400" dirty="0" smtClean="0"/>
              <a:t>Nežinau, </a:t>
            </a:r>
            <a:r>
              <a:rPr lang="lt-LT" sz="2400" dirty="0"/>
              <a:t>kas yra </a:t>
            </a:r>
            <a:r>
              <a:rPr lang="lt-LT" sz="2400" dirty="0" smtClean="0"/>
              <a:t>Problemomis GM</a:t>
            </a:r>
            <a:endParaRPr lang="lt-LT" sz="2400" dirty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Mano 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pažintis su Problemomis grįstu mokymu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852936"/>
            <a:ext cx="3826768" cy="35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en-US" dirty="0" err="1" smtClean="0"/>
              <a:t>Apklausa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6059016" cy="2952328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Visiškai neaktualu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Neaktualu</a:t>
            </a:r>
            <a:endParaRPr lang="lt-LT" sz="96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Pakanka šiandienos informacijos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Noriu gauti daugiau informacijos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Skirsiu pastangų ir laiko tobulėjimui šioje srityje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lt-LT" sz="9600" dirty="0" smtClean="0"/>
              <a:t>Noriu būti šios metodikos profesionalas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lt-LT" sz="3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lt-LT" sz="3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lt-LT" sz="3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lt-LT" sz="3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lt-LT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Kiek jūs norėtumėte įvaldyti Problemomis GM?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3429000"/>
            <a:ext cx="1440160" cy="820687"/>
          </a:xfrm>
        </p:spPr>
        <p:txBody>
          <a:bodyPr/>
          <a:lstStyle/>
          <a:p>
            <a:pPr>
              <a:buNone/>
            </a:pPr>
            <a:r>
              <a:rPr lang="lt-LT" b="1" dirty="0" smtClean="0"/>
              <a:t>AČIŪ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Nuorodos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sz="2600" dirty="0" smtClean="0"/>
              <a:t>Knygos:</a:t>
            </a:r>
          </a:p>
          <a:p>
            <a:pPr lvl="1"/>
            <a:r>
              <a:rPr lang="lt-LT" sz="2600" dirty="0" err="1" smtClean="0"/>
              <a:t>Foundations</a:t>
            </a:r>
            <a:r>
              <a:rPr lang="lt-LT" sz="2600" dirty="0" smtClean="0"/>
              <a:t> </a:t>
            </a:r>
            <a:r>
              <a:rPr lang="lt-LT" sz="2600" dirty="0" err="1"/>
              <a:t>of</a:t>
            </a:r>
            <a:r>
              <a:rPr lang="lt-LT" sz="2600" dirty="0"/>
              <a:t> </a:t>
            </a:r>
            <a:r>
              <a:rPr lang="lt-LT" sz="2600" dirty="0" err="1"/>
              <a:t>Problem-based</a:t>
            </a:r>
            <a:r>
              <a:rPr lang="lt-LT" sz="2600" dirty="0"/>
              <a:t> </a:t>
            </a:r>
            <a:r>
              <a:rPr lang="lt-LT" sz="2600" dirty="0" err="1" smtClean="0"/>
              <a:t>learning</a:t>
            </a:r>
            <a:r>
              <a:rPr lang="lt-LT" sz="2600" dirty="0" smtClean="0"/>
              <a:t> / </a:t>
            </a:r>
            <a:r>
              <a:rPr lang="lt-LT" sz="2600" dirty="0" err="1"/>
              <a:t>M.Savin-Baden</a:t>
            </a:r>
            <a:r>
              <a:rPr lang="lt-LT" sz="2600" dirty="0"/>
              <a:t>, </a:t>
            </a:r>
            <a:r>
              <a:rPr lang="lt-LT" sz="2600" dirty="0" err="1" smtClean="0"/>
              <a:t>C.H.Major</a:t>
            </a:r>
            <a:r>
              <a:rPr lang="lt-LT" sz="2600" smtClean="0"/>
              <a:t>. </a:t>
            </a:r>
            <a:r>
              <a:rPr lang="lt-LT" sz="2600" dirty="0" smtClean="0"/>
              <a:t>- </a:t>
            </a:r>
            <a:r>
              <a:rPr lang="lt-LT" sz="2600" dirty="0" err="1" smtClean="0"/>
              <a:t>Berkshire</a:t>
            </a:r>
            <a:r>
              <a:rPr lang="lt-LT" sz="2600" dirty="0" smtClean="0"/>
              <a:t>, </a:t>
            </a:r>
            <a:r>
              <a:rPr lang="lt-LT" sz="2600" dirty="0" err="1" smtClean="0"/>
              <a:t>Open</a:t>
            </a:r>
            <a:r>
              <a:rPr lang="lt-LT" sz="2600" dirty="0" smtClean="0"/>
              <a:t> </a:t>
            </a:r>
            <a:r>
              <a:rPr lang="lt-LT" sz="2600" dirty="0"/>
              <a:t>University Press, 2004 - 214 p</a:t>
            </a:r>
            <a:r>
              <a:rPr lang="lt-LT" sz="2600" dirty="0" smtClean="0"/>
              <a:t>.</a:t>
            </a:r>
          </a:p>
          <a:p>
            <a:pPr lvl="1"/>
            <a:r>
              <a:rPr lang="lt-LT" sz="2600" dirty="0" smtClean="0"/>
              <a:t>Mokymasis bendradarbiaujant: kur jausmai ir protas susitinka / </a:t>
            </a:r>
            <a:r>
              <a:rPr lang="lt-LT" sz="2600" dirty="0" err="1" smtClean="0"/>
              <a:t>Barrie</a:t>
            </a:r>
            <a:r>
              <a:rPr lang="lt-LT" sz="2600" dirty="0" smtClean="0"/>
              <a:t> </a:t>
            </a:r>
            <a:r>
              <a:rPr lang="lt-LT" sz="2600" dirty="0" err="1" smtClean="0"/>
              <a:t>Bennett</a:t>
            </a:r>
            <a:r>
              <a:rPr lang="lt-LT" sz="2600" dirty="0" smtClean="0"/>
              <a:t>, </a:t>
            </a:r>
            <a:r>
              <a:rPr lang="lt-LT" sz="2600" dirty="0" err="1" smtClean="0"/>
              <a:t>Carol</a:t>
            </a:r>
            <a:r>
              <a:rPr lang="lt-LT" sz="2600" dirty="0" smtClean="0"/>
              <a:t> </a:t>
            </a:r>
            <a:r>
              <a:rPr lang="lt-LT" sz="2600" dirty="0" err="1" smtClean="0"/>
              <a:t>Rolheiser</a:t>
            </a:r>
            <a:r>
              <a:rPr lang="lt-LT" sz="2600" dirty="0" smtClean="0"/>
              <a:t>-Bennet, Laura </a:t>
            </a:r>
            <a:r>
              <a:rPr lang="lt-LT" sz="2600" dirty="0" err="1" smtClean="0"/>
              <a:t>Stevahn</a:t>
            </a:r>
            <a:r>
              <a:rPr lang="lt-LT" sz="2600" dirty="0" smtClean="0"/>
              <a:t>.  -  Vilnius, Garnelis, 2000 - 351 p.</a:t>
            </a:r>
          </a:p>
          <a:p>
            <a:pPr lvl="1"/>
            <a:r>
              <a:rPr lang="lt-LT" sz="2600" dirty="0" smtClean="0"/>
              <a:t> </a:t>
            </a:r>
            <a:r>
              <a:rPr lang="lt-LT" sz="2600" dirty="0"/>
              <a:t>Mokymasis bendradarbiaujant/ Margarita  </a:t>
            </a:r>
            <a:r>
              <a:rPr lang="lt-LT" sz="2600" dirty="0" err="1"/>
              <a:t>Teresevičienė</a:t>
            </a:r>
            <a:r>
              <a:rPr lang="lt-LT" sz="2600" dirty="0"/>
              <a:t>, Genutė </a:t>
            </a:r>
            <a:r>
              <a:rPr lang="lt-LT" sz="2600" dirty="0" err="1"/>
              <a:t>Gedvilienė</a:t>
            </a:r>
            <a:r>
              <a:rPr lang="lt-LT" sz="2600" dirty="0" smtClean="0"/>
              <a:t>. - Vilnius, </a:t>
            </a:r>
            <a:r>
              <a:rPr lang="lt-LT" sz="2600" dirty="0"/>
              <a:t>Garnelis, </a:t>
            </a:r>
            <a:r>
              <a:rPr lang="lt-LT" sz="2600" dirty="0" smtClean="0"/>
              <a:t>1999 </a:t>
            </a:r>
            <a:r>
              <a:rPr lang="lt-LT" sz="2600" dirty="0"/>
              <a:t>- 134 p.  </a:t>
            </a:r>
          </a:p>
          <a:p>
            <a:pPr lvl="1"/>
            <a:r>
              <a:rPr lang="lt-LT" sz="2600" dirty="0"/>
              <a:t>PBL </a:t>
            </a:r>
            <a:r>
              <a:rPr lang="lt-LT" sz="2600" dirty="0" err="1"/>
              <a:t>for</a:t>
            </a:r>
            <a:r>
              <a:rPr lang="lt-LT" sz="2600" dirty="0"/>
              <a:t> 21st </a:t>
            </a:r>
            <a:r>
              <a:rPr lang="lt-LT" sz="2600" dirty="0" err="1"/>
              <a:t>century</a:t>
            </a:r>
            <a:r>
              <a:rPr lang="lt-LT" sz="2600" dirty="0"/>
              <a:t> </a:t>
            </a:r>
            <a:r>
              <a:rPr lang="lt-LT" sz="2600" dirty="0" err="1"/>
              <a:t>success</a:t>
            </a:r>
            <a:r>
              <a:rPr lang="lt-LT" sz="2600" dirty="0"/>
              <a:t>/ </a:t>
            </a:r>
            <a:r>
              <a:rPr lang="lt-LT" sz="2600" dirty="0" err="1"/>
              <a:t>Suzie</a:t>
            </a:r>
            <a:r>
              <a:rPr lang="lt-LT" sz="2600" dirty="0"/>
              <a:t> Boss.- </a:t>
            </a:r>
            <a:r>
              <a:rPr lang="lt-LT" sz="2600" dirty="0" err="1"/>
              <a:t>Buck</a:t>
            </a:r>
            <a:r>
              <a:rPr lang="lt-LT" sz="2600" dirty="0"/>
              <a:t> Institute </a:t>
            </a:r>
            <a:r>
              <a:rPr lang="lt-LT" sz="2600" dirty="0" err="1"/>
              <a:t>for</a:t>
            </a:r>
            <a:r>
              <a:rPr lang="lt-LT" sz="2600" dirty="0"/>
              <a:t> </a:t>
            </a:r>
            <a:r>
              <a:rPr lang="lt-LT" sz="2600" dirty="0" err="1"/>
              <a:t>Education</a:t>
            </a:r>
            <a:r>
              <a:rPr lang="lt-LT" sz="2600" dirty="0" smtClean="0"/>
              <a:t>. - </a:t>
            </a:r>
            <a:r>
              <a:rPr lang="lt-LT" sz="2600" dirty="0" err="1"/>
              <a:t>Novato</a:t>
            </a:r>
            <a:r>
              <a:rPr lang="lt-LT" sz="2600" dirty="0"/>
              <a:t>, </a:t>
            </a:r>
            <a:r>
              <a:rPr lang="lt-LT" sz="2600" dirty="0" err="1"/>
              <a:t>California</a:t>
            </a:r>
            <a:r>
              <a:rPr lang="lt-LT" sz="2600" dirty="0"/>
              <a:t>,  </a:t>
            </a:r>
            <a:r>
              <a:rPr lang="lt-LT" sz="2600" dirty="0" err="1"/>
              <a:t>Buck</a:t>
            </a:r>
            <a:r>
              <a:rPr lang="lt-LT" sz="2600" dirty="0"/>
              <a:t> Institute </a:t>
            </a:r>
            <a:r>
              <a:rPr lang="lt-LT" sz="2600" dirty="0" err="1"/>
              <a:t>for</a:t>
            </a:r>
            <a:r>
              <a:rPr lang="lt-LT" sz="2600" dirty="0"/>
              <a:t> </a:t>
            </a:r>
            <a:r>
              <a:rPr lang="lt-LT" sz="2600" dirty="0" err="1"/>
              <a:t>Education</a:t>
            </a:r>
            <a:r>
              <a:rPr lang="lt-LT" sz="2600" dirty="0"/>
              <a:t>, </a:t>
            </a:r>
            <a:r>
              <a:rPr lang="lt-LT" sz="2600" dirty="0" smtClean="0"/>
              <a:t>2013 - </a:t>
            </a:r>
            <a:r>
              <a:rPr lang="lt-LT" sz="2600" dirty="0"/>
              <a:t>148 p. </a:t>
            </a:r>
          </a:p>
          <a:p>
            <a:pPr lvl="1"/>
            <a:r>
              <a:rPr lang="lt-LT" sz="2600" dirty="0"/>
              <a:t>Project </a:t>
            </a:r>
            <a:r>
              <a:rPr lang="lt-LT" sz="2600" dirty="0" err="1"/>
              <a:t>Based</a:t>
            </a:r>
            <a:r>
              <a:rPr lang="lt-LT" sz="2600" dirty="0"/>
              <a:t> </a:t>
            </a:r>
            <a:r>
              <a:rPr lang="lt-LT" sz="2600" dirty="0" err="1"/>
              <a:t>Learning</a:t>
            </a:r>
            <a:r>
              <a:rPr lang="lt-LT" sz="2600" dirty="0"/>
              <a:t> (PBL) </a:t>
            </a:r>
            <a:r>
              <a:rPr lang="lt-LT" sz="2600" dirty="0" err="1"/>
              <a:t>Starter</a:t>
            </a:r>
            <a:r>
              <a:rPr lang="lt-LT" sz="2600" dirty="0"/>
              <a:t> </a:t>
            </a:r>
            <a:r>
              <a:rPr lang="lt-LT" sz="2600" dirty="0" err="1"/>
              <a:t>Kit</a:t>
            </a:r>
            <a:r>
              <a:rPr lang="lt-LT" sz="2600" dirty="0"/>
              <a:t>/ </a:t>
            </a:r>
            <a:r>
              <a:rPr lang="lt-LT" sz="2600" dirty="0" err="1"/>
              <a:t>John</a:t>
            </a:r>
            <a:r>
              <a:rPr lang="lt-LT" sz="2600" dirty="0"/>
              <a:t> </a:t>
            </a:r>
            <a:r>
              <a:rPr lang="lt-LT" sz="2600" dirty="0" err="1"/>
              <a:t>Larmer</a:t>
            </a:r>
            <a:r>
              <a:rPr lang="lt-LT" sz="2600" dirty="0"/>
              <a:t>, </a:t>
            </a:r>
            <a:r>
              <a:rPr lang="lt-LT" sz="2600" dirty="0" err="1"/>
              <a:t>David</a:t>
            </a:r>
            <a:r>
              <a:rPr lang="lt-LT" sz="2600" dirty="0"/>
              <a:t> </a:t>
            </a:r>
            <a:r>
              <a:rPr lang="lt-LT" sz="2600" dirty="0" err="1"/>
              <a:t>Ross</a:t>
            </a:r>
            <a:r>
              <a:rPr lang="lt-LT" sz="2600" dirty="0"/>
              <a:t>, </a:t>
            </a:r>
            <a:r>
              <a:rPr lang="lt-LT" sz="2600" dirty="0" err="1"/>
              <a:t>John</a:t>
            </a:r>
            <a:r>
              <a:rPr lang="lt-LT" sz="2600" dirty="0"/>
              <a:t> R. </a:t>
            </a:r>
            <a:r>
              <a:rPr lang="lt-LT" sz="2600" dirty="0" err="1"/>
              <a:t>Mergendoller</a:t>
            </a:r>
            <a:r>
              <a:rPr lang="lt-LT" sz="2600" dirty="0"/>
              <a:t>, </a:t>
            </a:r>
            <a:r>
              <a:rPr lang="lt-LT" sz="2600" dirty="0" err="1"/>
              <a:t>PhD</a:t>
            </a:r>
            <a:r>
              <a:rPr lang="lt-LT" sz="2600" dirty="0" smtClean="0"/>
              <a:t>. -  </a:t>
            </a:r>
            <a:r>
              <a:rPr lang="lt-LT" sz="2600" dirty="0" err="1"/>
              <a:t>California</a:t>
            </a:r>
            <a:r>
              <a:rPr lang="lt-LT" sz="2600" dirty="0"/>
              <a:t>, </a:t>
            </a:r>
            <a:r>
              <a:rPr lang="lt-LT" sz="2600" dirty="0" err="1"/>
              <a:t>Buck</a:t>
            </a:r>
            <a:r>
              <a:rPr lang="lt-LT" sz="2600" dirty="0"/>
              <a:t> Institute </a:t>
            </a:r>
            <a:r>
              <a:rPr lang="lt-LT" sz="2600" dirty="0" err="1"/>
              <a:t>for</a:t>
            </a:r>
            <a:r>
              <a:rPr lang="lt-LT" sz="2600" dirty="0"/>
              <a:t> </a:t>
            </a:r>
            <a:r>
              <a:rPr lang="lt-LT" sz="2600" dirty="0" err="1"/>
              <a:t>Education</a:t>
            </a:r>
            <a:r>
              <a:rPr lang="lt-LT" sz="2600" dirty="0"/>
              <a:t>, </a:t>
            </a:r>
            <a:r>
              <a:rPr lang="lt-LT" sz="2600" dirty="0" smtClean="0"/>
              <a:t>2009 </a:t>
            </a:r>
            <a:r>
              <a:rPr lang="lt-LT" sz="2600" dirty="0"/>
              <a:t>-  138 p. </a:t>
            </a:r>
          </a:p>
          <a:p>
            <a:pPr lvl="1"/>
            <a:r>
              <a:rPr lang="lt-LT" dirty="0" err="1" smtClean="0"/>
              <a:t>Edutopia</a:t>
            </a:r>
            <a:r>
              <a:rPr lang="lt-LT" dirty="0"/>
              <a:t>, </a:t>
            </a:r>
            <a:r>
              <a:rPr lang="en-US" dirty="0"/>
              <a:t>George Lucas</a:t>
            </a:r>
            <a:r>
              <a:rPr lang="lt-LT" dirty="0"/>
              <a:t> švietimo </a:t>
            </a:r>
            <a:r>
              <a:rPr lang="lt-LT" dirty="0" smtClean="0"/>
              <a:t>fondas, </a:t>
            </a:r>
            <a:r>
              <a:rPr lang="en-US" u="sng" dirty="0">
                <a:hlinkClick r:id="rId2"/>
              </a:rPr>
              <a:t>http://www.edutopia.org/</a:t>
            </a:r>
            <a:r>
              <a:rPr lang="en-US" dirty="0"/>
              <a:t> </a:t>
            </a:r>
            <a:endParaRPr lang="lt-LT" dirty="0"/>
          </a:p>
          <a:p>
            <a:pPr lvl="1"/>
            <a:r>
              <a:rPr lang="lt-LT" dirty="0" err="1" smtClean="0"/>
              <a:t>Oracle</a:t>
            </a:r>
            <a:r>
              <a:rPr lang="lt-LT" dirty="0" smtClean="0"/>
              <a:t> </a:t>
            </a:r>
            <a:r>
              <a:rPr lang="lt-LT" dirty="0"/>
              <a:t>švietimo </a:t>
            </a:r>
            <a:r>
              <a:rPr lang="lt-LT" dirty="0" smtClean="0"/>
              <a:t>fondas, </a:t>
            </a:r>
            <a:r>
              <a:rPr lang="en-US" u="sng" dirty="0">
                <a:hlinkClick r:id="rId3"/>
              </a:rPr>
              <a:t>http://www.thinkquest.org/</a:t>
            </a:r>
            <a:r>
              <a:rPr lang="en-US" dirty="0"/>
              <a:t> </a:t>
            </a:r>
            <a:endParaRPr lang="lt-LT" dirty="0"/>
          </a:p>
          <a:p>
            <a:pPr lvl="1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1077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549054"/>
              </p:ext>
            </p:extLst>
          </p:nvPr>
        </p:nvGraphicFramePr>
        <p:xfrm>
          <a:off x="457200" y="1916832"/>
          <a:ext cx="8363272" cy="31960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86808"/>
                <a:gridCol w="4176464"/>
              </a:tblGrid>
              <a:tr h="105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Kiek laiko prireikė vienam Egipto piramidės blokui</a:t>
                      </a:r>
                      <a:r>
                        <a:rPr lang="lt-LT" sz="2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padėti?</a:t>
                      </a:r>
                      <a:endParaRPr lang="lt-LT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grįstas mokymas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Sukurkite mini-šiltnamį ir ištirkite saulės poveikį skirtingų spalvų paviršiams?</a:t>
                      </a:r>
                      <a:endParaRPr lang="en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549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grįstas mokymas</a:t>
                      </a:r>
                      <a:endParaRPr lang="lt-LT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Kaip būtų galima sumažinti maisto trūkumą pasaulyje?</a:t>
                      </a:r>
                      <a:endParaRPr kumimoji="0" lang="lt-LT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t-LT" dirty="0" smtClean="0"/>
              <a:t>Galimos problemos, projektai, uždaviniai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11513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029884"/>
              </p:ext>
            </p:extLst>
          </p:nvPr>
        </p:nvGraphicFramePr>
        <p:xfrm>
          <a:off x="334260" y="1963068"/>
          <a:ext cx="8352541" cy="29898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5492"/>
                <a:gridCol w="3816424"/>
                <a:gridCol w="2530625"/>
              </a:tblGrid>
              <a:tr h="1029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Problemų sprendimas bendradarbiaujant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Kiek laiko prireikė vienam Egipto piramidės blokui</a:t>
                      </a:r>
                      <a:r>
                        <a:rPr lang="lt-LT" sz="20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padėti?</a:t>
                      </a:r>
                      <a:endParaRPr lang="lt-LT" sz="20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lt-LT" sz="2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min. 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r>
                        <a:rPr lang="lt-LT" sz="2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4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lt-LT" sz="2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sav.</a:t>
                      </a:r>
                      <a:endParaRPr lang="en-US" sz="2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Projektais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  <a:endParaRPr lang="en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Sukurkite mini-šiltnamį ir ištirkite saulės poveikį skirtingų spalvų paviršiams?</a:t>
                      </a:r>
                      <a:endParaRPr lang="en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lt-LT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sav. </a:t>
                      </a:r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 5 mėn.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549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Problemomis </a:t>
                      </a:r>
                      <a:r>
                        <a:rPr lang="lt-LT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Kaip būtų galima sumažinti maisto trūkumą pasaulyje?</a:t>
                      </a:r>
                      <a:endParaRPr kumimoji="0" lang="lt-L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– 5 mėn.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lt-LT" dirty="0" smtClean="0"/>
              <a:t>PM palyginimas – Trukmė </a:t>
            </a:r>
            <a:br>
              <a:rPr lang="lt-LT" dirty="0" smtClean="0"/>
            </a:br>
            <a:r>
              <a:rPr lang="lt-LT" sz="2800" dirty="0" smtClean="0"/>
              <a:t>(</a:t>
            </a:r>
            <a:r>
              <a:rPr lang="lt-LT" sz="2800" dirty="0"/>
              <a:t>Nuo pradžios iki </a:t>
            </a:r>
            <a:r>
              <a:rPr lang="lt-LT" sz="2800" dirty="0" smtClean="0"/>
              <a:t>pabaigos)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26590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8112</TotalTime>
  <Words>3015</Words>
  <Application>Microsoft Office PowerPoint</Application>
  <PresentationFormat>On-screen Show (4:3)</PresentationFormat>
  <Paragraphs>623</Paragraphs>
  <Slides>76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GreenWave_BusPresentation</vt:lpstr>
      <vt:lpstr>Custom Design</vt:lpstr>
      <vt:lpstr>PROBLEMOMIS GRĮSTO MOKYMO IR PROBLEMŲ SPRENDIMO BENDRADARBIAUJANT  METODŲ TAIKYMO GALIMYBĖS UGDYMO PROCESE</vt:lpstr>
      <vt:lpstr>Lektoriai:</vt:lpstr>
      <vt:lpstr>Balsavimo įrenginys</vt:lpstr>
      <vt:lpstr>Apklausa</vt:lpstr>
      <vt:lpstr>Apklausa</vt:lpstr>
      <vt:lpstr>Tradicinio ir Probleminio mokymosi ciklų skirtumas</vt:lpstr>
      <vt:lpstr>Probleminio mokymosi (PM) formos</vt:lpstr>
      <vt:lpstr>Galimos problemos, projektai, uždaviniai</vt:lpstr>
      <vt:lpstr>PM palyginimas – Trukmė  (Nuo pradžios iki pabaigos)</vt:lpstr>
      <vt:lpstr>PM palyginimas – Užduoties tipas</vt:lpstr>
      <vt:lpstr>PM palyginimas – Rezultatas</vt:lpstr>
      <vt:lpstr>PM palyginimas – Grupės veiklos (1)</vt:lpstr>
      <vt:lpstr>PM palyginimas – Grupės veiklos (2)</vt:lpstr>
      <vt:lpstr>PM palyginimas – Grupės veiklos (3)</vt:lpstr>
      <vt:lpstr>PM palyginimas – Mokytojo veikla (1)</vt:lpstr>
      <vt:lpstr>PM palyginimas – Mokytojo veikla (2)</vt:lpstr>
      <vt:lpstr>PM palyginimas – Vertinimas </vt:lpstr>
      <vt:lpstr>Kuo ypatingas Problemomis grįstas mokymasis ?</vt:lpstr>
      <vt:lpstr>Principinė PM idėja</vt:lpstr>
      <vt:lpstr>PM skatina šiuos mokymosi gebėjimus</vt:lpstr>
      <vt:lpstr>PM skatina šiuos gyvenimo/karjeros gebėjimus</vt:lpstr>
      <vt:lpstr>Apklausa</vt:lpstr>
      <vt:lpstr>Apklausa</vt:lpstr>
      <vt:lpstr>Apklausa</vt:lpstr>
      <vt:lpstr>Apklausa</vt:lpstr>
      <vt:lpstr>Praktinė užduotis</vt:lpstr>
      <vt:lpstr>Darbas komandoje</vt:lpstr>
      <vt:lpstr>Grupinio darbo pranašumas</vt:lpstr>
      <vt:lpstr>Mokinių skirstymas į grupes</vt:lpstr>
      <vt:lpstr>Grupių charakteristikos pagal narių skaičių</vt:lpstr>
      <vt:lpstr>Bendradarbiavimo atmosfera</vt:lpstr>
      <vt:lpstr>Problemos kylančios organizuojant  grupinį darbą </vt:lpstr>
      <vt:lpstr>Problemos kylančios organizuojant  grupinį darbą </vt:lpstr>
      <vt:lpstr>Grupės narių vaidmenys</vt:lpstr>
      <vt:lpstr>Grupės narių vaidmenys</vt:lpstr>
      <vt:lpstr>Mokymosi grupių raidos etapai</vt:lpstr>
      <vt:lpstr>Sėkmingos mokymosi komandos komponentai</vt:lpstr>
      <vt:lpstr>Sėkmingos mokymosi komandos komponentai</vt:lpstr>
      <vt:lpstr>Mokytojo vaidmuo</vt:lpstr>
      <vt:lpstr>Mokytojo vaidmuo</vt:lpstr>
      <vt:lpstr>Mokytojų įsitikinimai daro įtaką  mokinių elgsenai</vt:lpstr>
      <vt:lpstr>Mokinio vaidmuo</vt:lpstr>
      <vt:lpstr>Mokinio vaidmens kitimas</vt:lpstr>
      <vt:lpstr>Slide 44</vt:lpstr>
      <vt:lpstr>Mokinio vaidmuo</vt:lpstr>
      <vt:lpstr>Mokinio vaidmuo probleminiame mokymesi</vt:lpstr>
      <vt:lpstr>Mokinio patirtys santykyje su  problemomis GM</vt:lpstr>
      <vt:lpstr>Konfliktas – kūrybinis procesas</vt:lpstr>
      <vt:lpstr>Slide 49</vt:lpstr>
      <vt:lpstr>Slide 50</vt:lpstr>
      <vt:lpstr>Problemomis GM procesas</vt:lpstr>
      <vt:lpstr>Problemomis grįsto mokymo užduočių ir klausimų formulavimas</vt:lpstr>
      <vt:lpstr>Ar aš turiu būti kūrybišku genijum?</vt:lpstr>
      <vt:lpstr>Projekto temą</vt:lpstr>
      <vt:lpstr>Projekto apimtis</vt:lpstr>
      <vt:lpstr>Vedantysis klausimas</vt:lpstr>
      <vt:lpstr>Slide 57</vt:lpstr>
      <vt:lpstr>Užduočių ir klausimų formulavimas</vt:lpstr>
      <vt:lpstr>Efektyvus vedantysis klausimas</vt:lpstr>
      <vt:lpstr>Efektyvus vedantysis klausimas</vt:lpstr>
      <vt:lpstr>Efektyvus vedantysis klausimas</vt:lpstr>
      <vt:lpstr>Klausimų sudarymo pavyzdys</vt:lpstr>
      <vt:lpstr>Nesudėtingi vedantieji klausimai</vt:lpstr>
      <vt:lpstr>Mokymosi proceso vertinimas: bendrieji principai</vt:lpstr>
      <vt:lpstr>Savo veiklos vertinimas proceso eigoje </vt:lpstr>
      <vt:lpstr>Individualus grupės veiklos vertinimas proceso eigoje</vt:lpstr>
      <vt:lpstr>Savo veiklos vertinimas proceso pabaigoje</vt:lpstr>
      <vt:lpstr>Grįžtamasis ryšys mokytojui apie proceso organizavimą ir savo įtaką grupės darbui</vt:lpstr>
      <vt:lpstr>Grįžtamasis ryšys mokytojui apie proceso organizavimą ir savo įtaką grupės darbui</vt:lpstr>
      <vt:lpstr>Pabaigus projektą</vt:lpstr>
      <vt:lpstr>Problemomis GM taikymo instrumentai</vt:lpstr>
      <vt:lpstr>Slide 72</vt:lpstr>
      <vt:lpstr>Apklausa</vt:lpstr>
      <vt:lpstr>Apklausa</vt:lpstr>
      <vt:lpstr>Slide 75</vt:lpstr>
      <vt:lpstr>Nuorodos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Vartotojas</dc:creator>
  <cp:lastModifiedBy>Vartotojas</cp:lastModifiedBy>
  <cp:revision>351</cp:revision>
  <dcterms:created xsi:type="dcterms:W3CDTF">2014-11-17T14:09:25Z</dcterms:created>
  <dcterms:modified xsi:type="dcterms:W3CDTF">2014-12-08T09:18:37Z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